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Lato" panose="020B0604020202020204" charset="0"/>
      <p:regular r:id="rId50"/>
      <p:bold r:id="rId51"/>
      <p:italic r:id="rId52"/>
      <p:boldItalic r:id="rId53"/>
    </p:embeddedFont>
    <p:embeddedFont>
      <p:font typeface="Montserrat" panose="00000500000000000000" pitchFamily="2" charset="0"/>
      <p:regular r:id="rId54"/>
      <p:bold r:id="rId55"/>
      <p:italic r:id="rId56"/>
      <p:boldItalic r:id="rId57"/>
    </p:embeddedFont>
    <p:embeddedFont>
      <p:font typeface="Montserrat SemiBold"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9E78B0-0DD7-44D7-8458-08047F499B0D}">
  <a:tblStyle styleId="{029E78B0-0DD7-44D7-8458-08047F499B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11" autoAdjust="0"/>
  </p:normalViewPr>
  <p:slideViewPr>
    <p:cSldViewPr snapToGrid="0">
      <p:cViewPr varScale="1">
        <p:scale>
          <a:sx n="73" d="100"/>
          <a:sy n="73" d="100"/>
        </p:scale>
        <p:origin x="10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631e96b3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631e96b3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a631e96b3b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a631e96b3b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a631e96b3b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a631e96b3b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a631e96b3b_2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a631e96b3b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631e96b3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a631e96b3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ae623c2c4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9ae623c2c4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7 attributes</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a631e96b3b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a631e96b3b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a631e96b3b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a631e96b3b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631e96b3b_2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a631e96b3b_2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631e96b3b_2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a631e96b3b_2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631e96b3b_2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631e96b3b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9ae623c2c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9ae623c2c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a631e96b3b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a631e96b3b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rPr>
              <a:t>To predict the sentiment score of the reviews, we performed sentiment analysis using </a:t>
            </a:r>
            <a:r>
              <a:rPr lang="en" b="1">
                <a:solidFill>
                  <a:schemeClr val="dk1"/>
                </a:solidFill>
              </a:rPr>
              <a:t>Vader (Compound) </a:t>
            </a:r>
            <a:r>
              <a:rPr lang="en">
                <a:solidFill>
                  <a:schemeClr val="dk1"/>
                </a:solidFill>
              </a:rPr>
              <a:t>and </a:t>
            </a:r>
            <a:r>
              <a:rPr lang="en" b="1">
                <a:solidFill>
                  <a:schemeClr val="dk1"/>
                </a:solidFill>
              </a:rPr>
              <a:t>Textblob (Polarity)</a:t>
            </a:r>
            <a:r>
              <a:rPr lang="en">
                <a:solidFill>
                  <a:schemeClr val="dk1"/>
                </a:solidFill>
              </a:rPr>
              <a:t>. </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The following table shows how Vader and TextBlob classify a sentiment as positive, neutral or negative.</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a631e96b3b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a631e96b3b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rPr>
              <a:t>Based on how Vader classifies a sentiment as positive, neutral and negative, it can be observed that rating 7 and 8 has neutral sentiment, rating 9 and 10 has positive sentiment and rating &lt; 7 has negative sentiment.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a631e96b3b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a631e96b3b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rPr>
              <a:t>Based on how TextBlob classifies a sentiment as positive, neutral and negative, it can be observed that rating 5 has neutral sentiment, rating&gt;= 6 has positive sentiment and rating &lt; 5 has negative sentiment.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a631e96b3b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a631e96b3b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rPr>
              <a:t>From our research, Vader seems to work better with slang, emojis, etc. whereas TextBlob performs better with more formal language usage. Hence, we feel that Vader is not performing well for this dataset since our reviews are written in more formal language. </a:t>
            </a:r>
            <a:endParaRPr>
              <a:solidFill>
                <a:schemeClr val="dk1"/>
              </a:solidFill>
            </a:endParaRPr>
          </a:p>
          <a:p>
            <a:pPr marL="45720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a631e96b3b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a631e96b3b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a6f5e627f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a6f5e627f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latin typeface="Lato"/>
              <a:ea typeface="Lato"/>
              <a:cs typeface="Lato"/>
              <a:sym typeface="La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a6f5e627fb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a6f5e627f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a631e96b3b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a631e96b3b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rPr>
              <a:t>This can be achieved using the TF-IDF method. TF-IDF evaluates how relevant a word is to a document in a collection of documents by multiplying two metrics: the number of times a word appears in a document and the inverse document frequency of the word across a dataset (Stecanella, 2019).</a:t>
            </a:r>
            <a:endParaRPr>
              <a:solidFill>
                <a:schemeClr val="dk1"/>
              </a:solidFill>
            </a:endParaRPr>
          </a:p>
          <a:p>
            <a:pPr marL="0" lvl="0" indent="0" algn="just" rtl="0">
              <a:lnSpc>
                <a:spcPct val="115000"/>
              </a:lnSpc>
              <a:spcBef>
                <a:spcPts val="0"/>
              </a:spcBef>
              <a:spcAft>
                <a:spcPts val="0"/>
              </a:spcAft>
              <a:buNone/>
            </a:pPr>
            <a:r>
              <a:rPr lang="en">
                <a:solidFill>
                  <a:schemeClr val="dk1"/>
                </a:solidFill>
              </a:rPr>
              <a:t>Classification models. </a:t>
            </a:r>
            <a:endParaRPr>
              <a:solidFill>
                <a:schemeClr val="dk1"/>
              </a:solidFill>
            </a:endParaRPr>
          </a:p>
          <a:p>
            <a:pPr marL="0" lvl="0" indent="0" algn="just"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a631e96b3b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a631e96b3b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Since the data is imbalance (13355 vs 37173), we cannot use accuracy to determine which model performed the best. Instead, we should use the macro avg of F1 score.</a:t>
            </a:r>
            <a:endParaRPr sz="1050">
              <a:solidFill>
                <a:schemeClr val="dk1"/>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Random Forest has the highest macro avg for F1 score, 88%. Hence, Random Forest is the best performing model out of the 6 sentiment classifier models.</a:t>
            </a:r>
            <a:endParaRPr sz="1050">
              <a:solidFill>
                <a:schemeClr val="dk1"/>
              </a:solidFill>
              <a:highlight>
                <a:srgbClr val="FFFFFF"/>
              </a:highlight>
            </a:endParaRPr>
          </a:p>
          <a:p>
            <a:pPr marL="0" lvl="0" indent="0" algn="just"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a631e96b3b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a631e96b3b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9ae623c2c4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9ae623c2c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a631e96b3b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a631e96b3b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i="1">
                <a:solidFill>
                  <a:srgbClr val="242729"/>
                </a:solidFill>
                <a:highlight>
                  <a:srgbClr val="FFFFFF"/>
                </a:highlight>
              </a:rPr>
              <a:t>Robust Scaler</a:t>
            </a:r>
            <a:r>
              <a:rPr lang="en" sz="1150">
                <a:solidFill>
                  <a:srgbClr val="242729"/>
                </a:solidFill>
                <a:highlight>
                  <a:srgbClr val="FFFFFF"/>
                </a:highlight>
              </a:rPr>
              <a:t>: doesn't take the median into account and only focuses on the parts where the bulk data is</a:t>
            </a:r>
            <a:endParaRPr sz="1150">
              <a:solidFill>
                <a:srgbClr val="242729"/>
              </a:solidFill>
              <a:highlight>
                <a:srgbClr val="FFFFFF"/>
              </a:highlight>
            </a:endParaRPr>
          </a:p>
          <a:p>
            <a:pPr marL="0" lvl="0" indent="0" algn="l" rtl="0">
              <a:spcBef>
                <a:spcPts val="0"/>
              </a:spcBef>
              <a:spcAft>
                <a:spcPts val="0"/>
              </a:spcAft>
              <a:buNone/>
            </a:pPr>
            <a:endParaRPr sz="1150">
              <a:solidFill>
                <a:srgbClr val="242729"/>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a631e96b3b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a631e96b3b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Adjusted r square is to see whether the variables can explain your model but rmse is how well your model can predict values</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a631e96b3b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a631e96b3b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a631e96b3b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a631e96b3b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rPr>
              <a:t>As our dataset has outliers, we used the median rating of drug, median useful counts of reviews, and number of users who rated the drug to predict the overall score of each drug. We omitted the median sentiment score for each review because the sentiment score is correlated with rating based on our Exploratory Data Analysis. </a:t>
            </a:r>
            <a:endParaRPr>
              <a:solidFill>
                <a:schemeClr val="dk1"/>
              </a:solidFill>
            </a:endParaRPr>
          </a:p>
          <a:p>
            <a:pPr marL="457200" lvl="0" indent="0" algn="just" rtl="0">
              <a:lnSpc>
                <a:spcPct val="115000"/>
              </a:lnSpc>
              <a:spcBef>
                <a:spcPts val="0"/>
              </a:spcBef>
              <a:spcAft>
                <a:spcPts val="0"/>
              </a:spcAft>
              <a:buNone/>
            </a:pPr>
            <a:endParaRPr>
              <a:solidFill>
                <a:schemeClr val="dk1"/>
              </a:solidFill>
            </a:endParaRPr>
          </a:p>
          <a:p>
            <a:pPr marL="457200" lvl="0" indent="0" algn="just" rtl="0">
              <a:lnSpc>
                <a:spcPct val="115000"/>
              </a:lnSpc>
              <a:spcBef>
                <a:spcPts val="0"/>
              </a:spcBef>
              <a:spcAft>
                <a:spcPts val="0"/>
              </a:spcAft>
              <a:buNone/>
            </a:pPr>
            <a:r>
              <a:rPr lang="en">
                <a:solidFill>
                  <a:schemeClr val="dk1"/>
                </a:solidFill>
              </a:rPr>
              <a:t>The equation that we used to determine the overall score of drugs is as follows:</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457200" lvl="0" indent="0" algn="just" rtl="0">
              <a:lnSpc>
                <a:spcPct val="115000"/>
              </a:lnSpc>
              <a:spcBef>
                <a:spcPts val="0"/>
              </a:spcBef>
              <a:spcAft>
                <a:spcPts val="0"/>
              </a:spcAft>
              <a:buNone/>
            </a:pPr>
            <a:r>
              <a:rPr lang="en" i="1">
                <a:solidFill>
                  <a:schemeClr val="dk1"/>
                </a:solidFill>
              </a:rPr>
              <a:t>score = x%*(Median usefulCount) + y%*(Number of users who rated the drug) + z%*(Median rating of drug)</a:t>
            </a:r>
            <a:endParaRPr i="1">
              <a:solidFill>
                <a:schemeClr val="dk1"/>
              </a:solidFill>
            </a:endParaRPr>
          </a:p>
          <a:p>
            <a:pPr marL="457200" lvl="0" indent="0" algn="just" rtl="0">
              <a:lnSpc>
                <a:spcPct val="115000"/>
              </a:lnSpc>
              <a:spcBef>
                <a:spcPts val="0"/>
              </a:spcBef>
              <a:spcAft>
                <a:spcPts val="0"/>
              </a:spcAft>
              <a:buNone/>
            </a:pPr>
            <a:endParaRPr>
              <a:solidFill>
                <a:schemeClr val="dk1"/>
              </a:solidFill>
            </a:endParaRPr>
          </a:p>
          <a:p>
            <a:pPr marL="457200" lvl="0" indent="0" algn="just" rtl="0">
              <a:lnSpc>
                <a:spcPct val="115000"/>
              </a:lnSpc>
              <a:spcBef>
                <a:spcPts val="0"/>
              </a:spcBef>
              <a:spcAft>
                <a:spcPts val="0"/>
              </a:spcAft>
              <a:buNone/>
            </a:pPr>
            <a:r>
              <a:rPr lang="en">
                <a:solidFill>
                  <a:schemeClr val="dk1"/>
                </a:solidFill>
              </a:rPr>
              <a:t>The </a:t>
            </a:r>
            <a:r>
              <a:rPr lang="en" i="1">
                <a:solidFill>
                  <a:schemeClr val="dk1"/>
                </a:solidFill>
              </a:rPr>
              <a:t>x, y, z</a:t>
            </a:r>
            <a:r>
              <a:rPr lang="en">
                <a:solidFill>
                  <a:schemeClr val="dk1"/>
                </a:solidFill>
              </a:rPr>
              <a:t> are determined using feature importance and this is done using </a:t>
            </a:r>
            <a:r>
              <a:rPr lang="en" b="1">
                <a:solidFill>
                  <a:schemeClr val="dk1"/>
                </a:solidFill>
              </a:rPr>
              <a:t>ExtraTrees Classifier</a:t>
            </a:r>
            <a:r>
              <a:rPr lang="en">
                <a:solidFill>
                  <a:schemeClr val="dk1"/>
                </a:solidFill>
              </a:rPr>
              <a:t>. Unlike Random Forest, Extra Trees do not select an optimal split point but rather select it randomly (Brownlee, 2020). This random selection of splits allows for lesser correlation between the decision trees in the ensemble, although the variance is sacrificed. </a:t>
            </a:r>
            <a:endParaRPr>
              <a:solidFill>
                <a:schemeClr val="dk1"/>
              </a:solidFill>
            </a:endParaRPr>
          </a:p>
          <a:p>
            <a:pPr marL="0" lvl="0" indent="0" algn="l" rtl="0">
              <a:spcBef>
                <a:spcPts val="0"/>
              </a:spcBef>
              <a:spcAft>
                <a:spcPts val="0"/>
              </a:spcAft>
              <a:buNone/>
            </a:pPr>
            <a:endParaRPr sz="5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a631e96b3b_2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a631e96b3b_2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rPr>
              <a:t>As our dataset has outliers, we used the median rating of drug, median useful counts of reviews, and number of users who rated the drug to predict the overall score of each drug. We omitted the median sentiment score for each review because the sentiment score is correlated with rating based on our Exploratory Data Analysis. </a:t>
            </a:r>
            <a:endParaRPr>
              <a:solidFill>
                <a:schemeClr val="dk1"/>
              </a:solidFill>
            </a:endParaRPr>
          </a:p>
          <a:p>
            <a:pPr marL="457200" lvl="0" indent="0" algn="just" rtl="0">
              <a:lnSpc>
                <a:spcPct val="115000"/>
              </a:lnSpc>
              <a:spcBef>
                <a:spcPts val="0"/>
              </a:spcBef>
              <a:spcAft>
                <a:spcPts val="0"/>
              </a:spcAft>
              <a:buNone/>
            </a:pPr>
            <a:endParaRPr>
              <a:solidFill>
                <a:schemeClr val="dk1"/>
              </a:solidFill>
            </a:endParaRPr>
          </a:p>
          <a:p>
            <a:pPr marL="457200" lvl="0" indent="0" algn="just" rtl="0">
              <a:lnSpc>
                <a:spcPct val="115000"/>
              </a:lnSpc>
              <a:spcBef>
                <a:spcPts val="0"/>
              </a:spcBef>
              <a:spcAft>
                <a:spcPts val="0"/>
              </a:spcAft>
              <a:buNone/>
            </a:pPr>
            <a:r>
              <a:rPr lang="en">
                <a:solidFill>
                  <a:schemeClr val="dk1"/>
                </a:solidFill>
              </a:rPr>
              <a:t>The equation that we used to determine the overall score of drugs is as follows:</a:t>
            </a:r>
            <a:endParaRPr>
              <a:solidFill>
                <a:schemeClr val="dk1"/>
              </a:solidFill>
            </a:endParaRPr>
          </a:p>
          <a:p>
            <a:pPr marL="457200" lvl="0" indent="0" algn="l" rtl="0">
              <a:lnSpc>
                <a:spcPct val="115000"/>
              </a:lnSpc>
              <a:spcBef>
                <a:spcPts val="0"/>
              </a:spcBef>
              <a:spcAft>
                <a:spcPts val="0"/>
              </a:spcAft>
              <a:buNone/>
            </a:pPr>
            <a:endParaRPr>
              <a:solidFill>
                <a:schemeClr val="dk1"/>
              </a:solidFill>
            </a:endParaRPr>
          </a:p>
          <a:p>
            <a:pPr marL="457200" lvl="0" indent="0" algn="just" rtl="0">
              <a:lnSpc>
                <a:spcPct val="115000"/>
              </a:lnSpc>
              <a:spcBef>
                <a:spcPts val="0"/>
              </a:spcBef>
              <a:spcAft>
                <a:spcPts val="0"/>
              </a:spcAft>
              <a:buNone/>
            </a:pPr>
            <a:r>
              <a:rPr lang="en" i="1">
                <a:solidFill>
                  <a:schemeClr val="dk1"/>
                </a:solidFill>
              </a:rPr>
              <a:t>score = x%*(Median usefulCount) + y%*(Number of users who rated the drug) + z%*(Median rating of drug)</a:t>
            </a:r>
            <a:endParaRPr i="1">
              <a:solidFill>
                <a:schemeClr val="dk1"/>
              </a:solidFill>
            </a:endParaRPr>
          </a:p>
          <a:p>
            <a:pPr marL="457200" lvl="0" indent="0" algn="just" rtl="0">
              <a:lnSpc>
                <a:spcPct val="115000"/>
              </a:lnSpc>
              <a:spcBef>
                <a:spcPts val="0"/>
              </a:spcBef>
              <a:spcAft>
                <a:spcPts val="0"/>
              </a:spcAft>
              <a:buNone/>
            </a:pPr>
            <a:endParaRPr>
              <a:solidFill>
                <a:schemeClr val="dk1"/>
              </a:solidFill>
            </a:endParaRPr>
          </a:p>
          <a:p>
            <a:pPr marL="457200" lvl="0" indent="0" algn="just" rtl="0">
              <a:lnSpc>
                <a:spcPct val="115000"/>
              </a:lnSpc>
              <a:spcBef>
                <a:spcPts val="0"/>
              </a:spcBef>
              <a:spcAft>
                <a:spcPts val="0"/>
              </a:spcAft>
              <a:buNone/>
            </a:pPr>
            <a:r>
              <a:rPr lang="en">
                <a:solidFill>
                  <a:schemeClr val="dk1"/>
                </a:solidFill>
              </a:rPr>
              <a:t>The </a:t>
            </a:r>
            <a:r>
              <a:rPr lang="en" i="1">
                <a:solidFill>
                  <a:schemeClr val="dk1"/>
                </a:solidFill>
              </a:rPr>
              <a:t>x, y, z</a:t>
            </a:r>
            <a:r>
              <a:rPr lang="en">
                <a:solidFill>
                  <a:schemeClr val="dk1"/>
                </a:solidFill>
              </a:rPr>
              <a:t> are determined using feature importance and this is done using </a:t>
            </a:r>
            <a:r>
              <a:rPr lang="en" b="1">
                <a:solidFill>
                  <a:schemeClr val="dk1"/>
                </a:solidFill>
              </a:rPr>
              <a:t>ExtraTrees Classifier</a:t>
            </a:r>
            <a:r>
              <a:rPr lang="en">
                <a:solidFill>
                  <a:schemeClr val="dk1"/>
                </a:solidFill>
              </a:rPr>
              <a:t>. Unlike Random Forest, Extra Trees do not select an optimal split point but rather select it randomly (Brownlee, 2020). This random selection of splits allows for lesser correlation between the decision trees in the ensemble, although the variance is sacrificed. </a:t>
            </a:r>
            <a:endParaRPr>
              <a:solidFill>
                <a:schemeClr val="dk1"/>
              </a:solidFill>
            </a:endParaRPr>
          </a:p>
          <a:p>
            <a:pPr marL="0" lvl="0" indent="0" algn="l" rtl="0">
              <a:spcBef>
                <a:spcPts val="0"/>
              </a:spcBef>
              <a:spcAft>
                <a:spcPts val="0"/>
              </a:spcAft>
              <a:buNone/>
            </a:pPr>
            <a:endParaRPr sz="5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a631e96b3b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a631e96b3b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a631e96b3b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a631e96b3b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rPr>
              <a:t>The equation that we used to determine the overall score of drugs is as follows:</a:t>
            </a: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i="1">
                <a:solidFill>
                  <a:schemeClr val="dk1"/>
                </a:solidFill>
              </a:rPr>
              <a:t>score = x%*(Median usefulCount) + y%*(Number of users who rated the drug) + z%*(Median rating of drug)</a:t>
            </a:r>
            <a:endParaRPr i="1">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The </a:t>
            </a:r>
            <a:r>
              <a:rPr lang="en" i="1">
                <a:solidFill>
                  <a:schemeClr val="dk1"/>
                </a:solidFill>
              </a:rPr>
              <a:t>x, y, z</a:t>
            </a:r>
            <a:r>
              <a:rPr lang="en">
                <a:solidFill>
                  <a:schemeClr val="dk1"/>
                </a:solidFill>
              </a:rPr>
              <a:t> are determined using feature importance and this is done using </a:t>
            </a:r>
            <a:r>
              <a:rPr lang="en" b="1">
                <a:solidFill>
                  <a:schemeClr val="dk1"/>
                </a:solidFill>
              </a:rPr>
              <a:t>ExtraTrees Classifier</a:t>
            </a:r>
            <a:r>
              <a:rPr lang="en">
                <a:solidFill>
                  <a:schemeClr val="dk1"/>
                </a:solidFill>
              </a:rPr>
              <a:t>. Unlike Random Forest, Extra Trees do not select an optimal split point but rather select it randomly (Brownlee, 2020). This random selection of splits allows for lesser correlation between the decision trees in the ensemble, although the variance is sacrificed. </a:t>
            </a:r>
            <a:endParaRPr>
              <a:solidFill>
                <a:schemeClr val="dk1"/>
              </a:solidFill>
            </a:endParaRPr>
          </a:p>
          <a:p>
            <a:pPr marL="0" lvl="0" indent="0" algn="l" rtl="0">
              <a:spcBef>
                <a:spcPts val="0"/>
              </a:spcBef>
              <a:spcAft>
                <a:spcPts val="0"/>
              </a:spcAft>
              <a:buNone/>
            </a:pPr>
            <a:endParaRPr sz="5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a631e96b3b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a631e96b3b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Lato"/>
                <a:ea typeface="Lato"/>
                <a:cs typeface="Lato"/>
                <a:sym typeface="Lato"/>
              </a:rPr>
              <a:t>After running the ExtraTreesClassifier a few times, the overall results show that the median rating has the highest mean importance, followed by Number of users and Median Useful Count. </a:t>
            </a:r>
            <a:endParaRPr sz="1000">
              <a:solidFill>
                <a:schemeClr val="dk1"/>
              </a:solidFill>
              <a:latin typeface="Lato"/>
              <a:ea typeface="Lato"/>
              <a:cs typeface="Lato"/>
              <a:sym typeface="Lato"/>
            </a:endParaRPr>
          </a:p>
          <a:p>
            <a:pPr marL="0" lvl="0" indent="0" algn="just" rtl="0">
              <a:lnSpc>
                <a:spcPct val="115000"/>
              </a:lnSpc>
              <a:spcBef>
                <a:spcPts val="0"/>
              </a:spcBef>
              <a:spcAft>
                <a:spcPts val="0"/>
              </a:spcAft>
              <a:buNone/>
            </a:pPr>
            <a:endParaRPr>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rPr>
              <a:t>We then used the mean importance of these features as the weightages found in our equation that is previously mentioned to calculate the overall score for each drug. This score is then used in our drug recommender system.</a:t>
            </a:r>
            <a:endParaRPr>
              <a:solidFill>
                <a:schemeClr val="dk1"/>
              </a:solidFill>
            </a:endParaRPr>
          </a:p>
          <a:p>
            <a:pPr marL="0" lvl="0" indent="0" algn="l" rtl="0">
              <a:spcBef>
                <a:spcPts val="0"/>
              </a:spcBef>
              <a:spcAft>
                <a:spcPts val="0"/>
              </a:spcAft>
              <a:buNone/>
            </a:pPr>
            <a:endParaRPr sz="1000">
              <a:solidFill>
                <a:schemeClr val="dk1"/>
              </a:solidFill>
              <a:latin typeface="Lato"/>
              <a:ea typeface="Lato"/>
              <a:cs typeface="Lato"/>
              <a:sym typeface="La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a631e96b3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a631e96b3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Lato"/>
                <a:ea typeface="Lato"/>
                <a:cs typeface="Lato"/>
                <a:sym typeface="Lato"/>
              </a:rPr>
              <a:t>For our Drug Recommender System, users are required to manually type in their condition and the results of all the drugs available for that particular condition will be returned, with the overall score arranged in descending order. Higher overall score means that the specific drug is more suitable for that condition based on the 3 features. </a:t>
            </a:r>
            <a:endParaRPr sz="1000">
              <a:solidFill>
                <a:schemeClr val="dk1"/>
              </a:solidFill>
              <a:latin typeface="Lato"/>
              <a:ea typeface="Lato"/>
              <a:cs typeface="Lato"/>
              <a:sym typeface="Lato"/>
            </a:endParaRPr>
          </a:p>
          <a:p>
            <a:pPr marL="0" lvl="0" indent="0" algn="l" rtl="0">
              <a:spcBef>
                <a:spcPts val="0"/>
              </a:spcBef>
              <a:spcAft>
                <a:spcPts val="0"/>
              </a:spcAft>
              <a:buNone/>
            </a:pPr>
            <a:endParaRPr sz="1000">
              <a:solidFill>
                <a:schemeClr val="dk1"/>
              </a:solidFill>
              <a:latin typeface="Lato"/>
              <a:ea typeface="Lato"/>
              <a:cs typeface="Lato"/>
              <a:sym typeface="La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a631e96b3b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a631e96b3b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631e96b3b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631e96b3b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title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a631e96b3b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a631e96b3b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just" rtl="0">
              <a:lnSpc>
                <a:spcPct val="115000"/>
              </a:lnSpc>
              <a:spcBef>
                <a:spcPts val="0"/>
              </a:spcBef>
              <a:spcAft>
                <a:spcPts val="0"/>
              </a:spcAft>
              <a:buClr>
                <a:schemeClr val="dk1"/>
              </a:buClr>
              <a:buSzPts val="1100"/>
              <a:buFont typeface="Arial"/>
              <a:buNone/>
            </a:pPr>
            <a:r>
              <a:rPr lang="en">
                <a:solidFill>
                  <a:schemeClr val="dk1"/>
                </a:solidFill>
              </a:rPr>
              <a:t>As taught in Week 5’s lesson, we are aware that we can use cross-validation to evaluate our final model. It is good to perform cross-validation as it is able to flag problems such as overfitting since it reserves a sample of the dataset and trains the model using the remaining dataset. However, this was not done due to time constraints. </a:t>
            </a:r>
            <a:endParaRPr sz="5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a631e96b3b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a631e96b3b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just" rtl="0">
              <a:lnSpc>
                <a:spcPct val="115000"/>
              </a:lnSpc>
              <a:spcBef>
                <a:spcPts val="0"/>
              </a:spcBef>
              <a:spcAft>
                <a:spcPts val="0"/>
              </a:spcAft>
              <a:buNone/>
            </a:pPr>
            <a:r>
              <a:rPr lang="en">
                <a:solidFill>
                  <a:schemeClr val="dk1"/>
                </a:solidFill>
              </a:rPr>
              <a:t>Our final results show that we have an imbalance of positive and negative sentiments. We have various performance measures such as precision, recall, F1-score, support and accuracy to evaluate our model and we decided to use the macro F1-score to choose the best performing model. However, after doing further research, we realised that we can use Synthetic Minority Oversampling Technique (SMOTE) to tackle the imbalance data. This was however not done due to time constraints as well. </a:t>
            </a:r>
            <a:endParaRPr>
              <a:solidFill>
                <a:schemeClr val="dk1"/>
              </a:solidFill>
            </a:endParaRPr>
          </a:p>
          <a:p>
            <a:pPr marL="457200" lvl="0" indent="0" algn="just"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a631e96b3b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a631e96b3b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5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a631e96b3b_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a631e96b3b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9ae623c2c4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9ae623c2c4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000">
              <a:solidFill>
                <a:schemeClr val="dk1"/>
              </a:solidFill>
              <a:latin typeface="Lato"/>
              <a:ea typeface="Lato"/>
              <a:cs typeface="Lato"/>
              <a:sym typeface="Lato"/>
            </a:endParaRPr>
          </a:p>
          <a:p>
            <a:pPr marL="0" lvl="0" indent="0" algn="l" rtl="0">
              <a:spcBef>
                <a:spcPts val="0"/>
              </a:spcBef>
              <a:spcAft>
                <a:spcPts val="0"/>
              </a:spcAft>
              <a:buNone/>
            </a:pPr>
            <a:endParaRPr sz="5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631e96b3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631e96b3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631e96b3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a631e96b3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a631e96b3b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a631e96b3b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a631e96b3b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a631e96b3b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121275"/>
            <a:ext cx="9473394" cy="5326992"/>
            <a:chOff x="0" y="1733"/>
            <a:chExt cx="9144203" cy="5141884"/>
          </a:xfrm>
        </p:grpSpPr>
        <p:sp>
          <p:nvSpPr>
            <p:cNvPr id="10" name="Google Shape;10;p2"/>
            <p:cNvSpPr/>
            <p:nvPr/>
          </p:nvSpPr>
          <p:spPr>
            <a:xfrm>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txBox="1">
            <a:spLocks noGrp="1"/>
          </p:cNvSpPr>
          <p:nvPr>
            <p:ph type="ctrTitle"/>
          </p:nvPr>
        </p:nvSpPr>
        <p:spPr>
          <a:xfrm>
            <a:off x="720000" y="1603525"/>
            <a:ext cx="2737800" cy="1614900"/>
          </a:xfrm>
          <a:prstGeom prst="rect">
            <a:avLst/>
          </a:prstGeom>
        </p:spPr>
        <p:txBody>
          <a:bodyPr spcFirstLastPara="1" wrap="square" lIns="0" tIns="0" rIns="0" bIns="0"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20000" y="3444325"/>
            <a:ext cx="2737800" cy="792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rgbClr val="263238"/>
              </a:buClr>
              <a:buSzPts val="2800"/>
              <a:buNone/>
              <a:defRPr sz="2200"/>
            </a:lvl1pPr>
            <a:lvl2pPr lvl="1" algn="ctr" rtl="0">
              <a:lnSpc>
                <a:spcPct val="100000"/>
              </a:lnSpc>
              <a:spcBef>
                <a:spcPts val="0"/>
              </a:spcBef>
              <a:spcAft>
                <a:spcPts val="0"/>
              </a:spcAft>
              <a:buClr>
                <a:srgbClr val="263238"/>
              </a:buClr>
              <a:buSzPts val="2800"/>
              <a:buNone/>
              <a:defRPr sz="2800">
                <a:solidFill>
                  <a:srgbClr val="263238"/>
                </a:solidFill>
              </a:defRPr>
            </a:lvl2pPr>
            <a:lvl3pPr lvl="2" algn="ctr" rtl="0">
              <a:lnSpc>
                <a:spcPct val="100000"/>
              </a:lnSpc>
              <a:spcBef>
                <a:spcPts val="0"/>
              </a:spcBef>
              <a:spcAft>
                <a:spcPts val="0"/>
              </a:spcAft>
              <a:buClr>
                <a:srgbClr val="263238"/>
              </a:buClr>
              <a:buSzPts val="2800"/>
              <a:buNone/>
              <a:defRPr sz="2800">
                <a:solidFill>
                  <a:srgbClr val="263238"/>
                </a:solidFill>
              </a:defRPr>
            </a:lvl3pPr>
            <a:lvl4pPr lvl="3" algn="ctr" rtl="0">
              <a:lnSpc>
                <a:spcPct val="100000"/>
              </a:lnSpc>
              <a:spcBef>
                <a:spcPts val="0"/>
              </a:spcBef>
              <a:spcAft>
                <a:spcPts val="0"/>
              </a:spcAft>
              <a:buClr>
                <a:srgbClr val="263238"/>
              </a:buClr>
              <a:buSzPts val="2800"/>
              <a:buNone/>
              <a:defRPr sz="2800">
                <a:solidFill>
                  <a:srgbClr val="263238"/>
                </a:solidFill>
              </a:defRPr>
            </a:lvl4pPr>
            <a:lvl5pPr lvl="4" algn="ctr" rtl="0">
              <a:lnSpc>
                <a:spcPct val="100000"/>
              </a:lnSpc>
              <a:spcBef>
                <a:spcPts val="0"/>
              </a:spcBef>
              <a:spcAft>
                <a:spcPts val="0"/>
              </a:spcAft>
              <a:buClr>
                <a:srgbClr val="263238"/>
              </a:buClr>
              <a:buSzPts val="2800"/>
              <a:buNone/>
              <a:defRPr sz="2800">
                <a:solidFill>
                  <a:srgbClr val="263238"/>
                </a:solidFill>
              </a:defRPr>
            </a:lvl5pPr>
            <a:lvl6pPr lvl="5" algn="ctr" rtl="0">
              <a:lnSpc>
                <a:spcPct val="100000"/>
              </a:lnSpc>
              <a:spcBef>
                <a:spcPts val="0"/>
              </a:spcBef>
              <a:spcAft>
                <a:spcPts val="0"/>
              </a:spcAft>
              <a:buClr>
                <a:srgbClr val="263238"/>
              </a:buClr>
              <a:buSzPts val="2800"/>
              <a:buNone/>
              <a:defRPr sz="2800">
                <a:solidFill>
                  <a:srgbClr val="263238"/>
                </a:solidFill>
              </a:defRPr>
            </a:lvl6pPr>
            <a:lvl7pPr lvl="6" algn="ctr" rtl="0">
              <a:lnSpc>
                <a:spcPct val="100000"/>
              </a:lnSpc>
              <a:spcBef>
                <a:spcPts val="0"/>
              </a:spcBef>
              <a:spcAft>
                <a:spcPts val="0"/>
              </a:spcAft>
              <a:buClr>
                <a:srgbClr val="263238"/>
              </a:buClr>
              <a:buSzPts val="2800"/>
              <a:buNone/>
              <a:defRPr sz="2800">
                <a:solidFill>
                  <a:srgbClr val="263238"/>
                </a:solidFill>
              </a:defRPr>
            </a:lvl7pPr>
            <a:lvl8pPr lvl="7" algn="ctr" rtl="0">
              <a:lnSpc>
                <a:spcPct val="100000"/>
              </a:lnSpc>
              <a:spcBef>
                <a:spcPts val="0"/>
              </a:spcBef>
              <a:spcAft>
                <a:spcPts val="0"/>
              </a:spcAft>
              <a:buClr>
                <a:srgbClr val="263238"/>
              </a:buClr>
              <a:buSzPts val="2800"/>
              <a:buNone/>
              <a:defRPr sz="2800">
                <a:solidFill>
                  <a:srgbClr val="263238"/>
                </a:solidFill>
              </a:defRPr>
            </a:lvl8pPr>
            <a:lvl9pPr lvl="8" algn="ctr" rtl="0">
              <a:lnSpc>
                <a:spcPct val="100000"/>
              </a:lnSpc>
              <a:spcBef>
                <a:spcPts val="0"/>
              </a:spcBef>
              <a:spcAft>
                <a:spcPts val="0"/>
              </a:spcAft>
              <a:buClr>
                <a:srgbClr val="263238"/>
              </a:buClr>
              <a:buSzPts val="2800"/>
              <a:buNone/>
              <a:defRPr sz="2800">
                <a:solidFill>
                  <a:srgbClr val="26323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
        <p:cNvGrpSpPr/>
        <p:nvPr/>
      </p:nvGrpSpPr>
      <p:grpSpPr>
        <a:xfrm>
          <a:off x="0" y="0"/>
          <a:ext cx="0" cy="0"/>
          <a:chOff x="0" y="0"/>
          <a:chExt cx="0" cy="0"/>
        </a:xfrm>
      </p:grpSpPr>
      <p:grpSp>
        <p:nvGrpSpPr>
          <p:cNvPr id="77" name="Google Shape;77;p11"/>
          <p:cNvGrpSpPr/>
          <p:nvPr/>
        </p:nvGrpSpPr>
        <p:grpSpPr>
          <a:xfrm>
            <a:off x="-990611" y="3714756"/>
            <a:ext cx="10135435" cy="1428930"/>
            <a:chOff x="0" y="1733"/>
            <a:chExt cx="9144203" cy="5141884"/>
          </a:xfrm>
        </p:grpSpPr>
        <p:sp>
          <p:nvSpPr>
            <p:cNvPr id="78" name="Google Shape;78;p11"/>
            <p:cNvSpPr/>
            <p:nvPr/>
          </p:nvSpPr>
          <p:spPr>
            <a:xfrm>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 name="Google Shape;80;p11"/>
          <p:cNvGrpSpPr/>
          <p:nvPr/>
        </p:nvGrpSpPr>
        <p:grpSpPr>
          <a:xfrm>
            <a:off x="4584107" y="-232505"/>
            <a:ext cx="4956221" cy="2132274"/>
            <a:chOff x="4106300" y="1016575"/>
            <a:chExt cx="2479350" cy="1102178"/>
          </a:xfrm>
        </p:grpSpPr>
        <p:sp>
          <p:nvSpPr>
            <p:cNvPr id="81" name="Google Shape;81;p11"/>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11"/>
          <p:cNvSpPr txBox="1">
            <a:spLocks noGrp="1"/>
          </p:cNvSpPr>
          <p:nvPr>
            <p:ph type="title" hasCustomPrompt="1"/>
          </p:nvPr>
        </p:nvSpPr>
        <p:spPr>
          <a:xfrm>
            <a:off x="1595700" y="1805550"/>
            <a:ext cx="5952600" cy="9879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4" name="Google Shape;84;p11"/>
          <p:cNvSpPr txBox="1">
            <a:spLocks noGrp="1"/>
          </p:cNvSpPr>
          <p:nvPr>
            <p:ph type="subTitle" idx="1"/>
          </p:nvPr>
        </p:nvSpPr>
        <p:spPr>
          <a:xfrm>
            <a:off x="1595700" y="2906275"/>
            <a:ext cx="5952600" cy="544500"/>
          </a:xfrm>
          <a:prstGeom prst="rect">
            <a:avLst/>
          </a:prstGeom>
        </p:spPr>
        <p:txBody>
          <a:bodyPr spcFirstLastPara="1" wrap="square" lIns="0" tIns="0" rIns="0" bIns="0" anchor="ctr" anchorCtr="0">
            <a:noAutofit/>
          </a:bodyPr>
          <a:lstStyle>
            <a:lvl1pPr lvl="0" algn="ctr" rtl="0">
              <a:spcBef>
                <a:spcPts val="0"/>
              </a:spcBef>
              <a:spcAft>
                <a:spcPts val="0"/>
              </a:spcAft>
              <a:buSzPts val="2000"/>
              <a:buNone/>
              <a:defRPr sz="1600"/>
            </a:lvl1pPr>
            <a:lvl2pPr lvl="1" algn="ctr" rtl="0">
              <a:lnSpc>
                <a:spcPct val="100000"/>
              </a:lnSpc>
              <a:spcBef>
                <a:spcPts val="160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6"/>
        <p:cNvGrpSpPr/>
        <p:nvPr/>
      </p:nvGrpSpPr>
      <p:grpSpPr>
        <a:xfrm>
          <a:off x="0" y="0"/>
          <a:ext cx="0" cy="0"/>
          <a:chOff x="0" y="0"/>
          <a:chExt cx="0" cy="0"/>
        </a:xfrm>
      </p:grpSpPr>
      <p:grpSp>
        <p:nvGrpSpPr>
          <p:cNvPr id="87" name="Google Shape;87;p13"/>
          <p:cNvGrpSpPr/>
          <p:nvPr/>
        </p:nvGrpSpPr>
        <p:grpSpPr>
          <a:xfrm rot="10800000">
            <a:off x="-598508" y="3479052"/>
            <a:ext cx="3968943" cy="2132274"/>
            <a:chOff x="4106300" y="1016575"/>
            <a:chExt cx="2479350" cy="1102178"/>
          </a:xfrm>
        </p:grpSpPr>
        <p:sp>
          <p:nvSpPr>
            <p:cNvPr id="88" name="Google Shape;88;p13"/>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13"/>
          <p:cNvGrpSpPr/>
          <p:nvPr/>
        </p:nvGrpSpPr>
        <p:grpSpPr>
          <a:xfrm>
            <a:off x="6630225" y="4"/>
            <a:ext cx="2513765" cy="2331456"/>
            <a:chOff x="6669475" y="4"/>
            <a:chExt cx="2513765" cy="2331456"/>
          </a:xfrm>
        </p:grpSpPr>
        <p:sp>
          <p:nvSpPr>
            <p:cNvPr id="91" name="Google Shape;91;p13"/>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3"/>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sz="30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94" name="Google Shape;94;p13">
            <a:hlinkClick r:id="rId2" action="ppaction://hlinksldjump"/>
          </p:cNvPr>
          <p:cNvSpPr txBox="1">
            <a:spLocks noGrp="1"/>
          </p:cNvSpPr>
          <p:nvPr>
            <p:ph type="title" idx="2" hasCustomPrompt="1"/>
          </p:nvPr>
        </p:nvSpPr>
        <p:spPr>
          <a:xfrm>
            <a:off x="1225110" y="1172475"/>
            <a:ext cx="653100" cy="3630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a:hlinkClick r:id="rId2" action="ppaction://hlinksldjump"/>
          </p:cNvPr>
          <p:cNvSpPr txBox="1">
            <a:spLocks noGrp="1"/>
          </p:cNvSpPr>
          <p:nvPr>
            <p:ph type="title" idx="3"/>
          </p:nvPr>
        </p:nvSpPr>
        <p:spPr>
          <a:xfrm>
            <a:off x="1225111" y="1535475"/>
            <a:ext cx="2344200" cy="248400"/>
          </a:xfrm>
          <a:prstGeom prst="rect">
            <a:avLst/>
          </a:prstGeom>
        </p:spPr>
        <p:txBody>
          <a:bodyPr spcFirstLastPara="1" wrap="square" lIns="0" tIns="0" rIns="0" bIns="0" anchor="t" anchorCtr="0">
            <a:noAutofit/>
          </a:bodyPr>
          <a:lstStyle>
            <a:lvl1pPr lvl="0"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96" name="Google Shape;96;p13"/>
          <p:cNvSpPr txBox="1">
            <a:spLocks noGrp="1"/>
          </p:cNvSpPr>
          <p:nvPr>
            <p:ph type="subTitle" idx="1"/>
          </p:nvPr>
        </p:nvSpPr>
        <p:spPr>
          <a:xfrm>
            <a:off x="1225110" y="1783875"/>
            <a:ext cx="2344200" cy="419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97" name="Google Shape;97;p13">
            <a:hlinkClick r:id="" action="ppaction://noaction"/>
          </p:cNvPr>
          <p:cNvSpPr txBox="1">
            <a:spLocks noGrp="1"/>
          </p:cNvSpPr>
          <p:nvPr>
            <p:ph type="title" idx="4" hasCustomPrompt="1"/>
          </p:nvPr>
        </p:nvSpPr>
        <p:spPr>
          <a:xfrm>
            <a:off x="1225110" y="2374273"/>
            <a:ext cx="653100" cy="363000"/>
          </a:xfrm>
          <a:prstGeom prst="rect">
            <a:avLst/>
          </a:prstGeom>
        </p:spPr>
        <p:txBody>
          <a:bodyPr spcFirstLastPara="1" wrap="square" lIns="0" tIns="0" rIns="0" bIns="0" anchor="ctr" anchorCtr="0">
            <a:noAutofit/>
          </a:bodyPr>
          <a:lstStyle>
            <a:lvl1pPr lvl="0" rtl="0">
              <a:spcBef>
                <a:spcPts val="0"/>
              </a:spcBef>
              <a:spcAft>
                <a:spcPts val="0"/>
              </a:spcAft>
              <a:buSzPts val="3600"/>
              <a:buNone/>
              <a:defRPr sz="3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98" name="Google Shape;98;p13">
            <a:hlinkClick r:id="" action="ppaction://noaction"/>
          </p:cNvPr>
          <p:cNvSpPr txBox="1">
            <a:spLocks noGrp="1"/>
          </p:cNvSpPr>
          <p:nvPr>
            <p:ph type="title" idx="5"/>
          </p:nvPr>
        </p:nvSpPr>
        <p:spPr>
          <a:xfrm>
            <a:off x="1225111" y="2737275"/>
            <a:ext cx="2344200" cy="248400"/>
          </a:xfrm>
          <a:prstGeom prst="rect">
            <a:avLst/>
          </a:prstGeom>
        </p:spPr>
        <p:txBody>
          <a:bodyPr spcFirstLastPara="1" wrap="square" lIns="0" tIns="0" rIns="0" bIns="0" anchor="t" anchorCtr="0">
            <a:noAutofit/>
          </a:bodyPr>
          <a:lstStyle>
            <a:lvl1pPr lvl="0"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99" name="Google Shape;99;p13"/>
          <p:cNvSpPr txBox="1">
            <a:spLocks noGrp="1"/>
          </p:cNvSpPr>
          <p:nvPr>
            <p:ph type="subTitle" idx="6"/>
          </p:nvPr>
        </p:nvSpPr>
        <p:spPr>
          <a:xfrm>
            <a:off x="1225110" y="2979375"/>
            <a:ext cx="2344200" cy="419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0" name="Google Shape;100;p13">
            <a:hlinkClick r:id="" action="ppaction://noaction"/>
          </p:cNvPr>
          <p:cNvSpPr txBox="1">
            <a:spLocks noGrp="1"/>
          </p:cNvSpPr>
          <p:nvPr>
            <p:ph type="title" idx="7" hasCustomPrompt="1"/>
          </p:nvPr>
        </p:nvSpPr>
        <p:spPr>
          <a:xfrm>
            <a:off x="1225110" y="3569775"/>
            <a:ext cx="653100" cy="3630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a:hlinkClick r:id="" action="ppaction://noaction"/>
          </p:cNvPr>
          <p:cNvSpPr txBox="1">
            <a:spLocks noGrp="1"/>
          </p:cNvSpPr>
          <p:nvPr>
            <p:ph type="title" idx="8"/>
          </p:nvPr>
        </p:nvSpPr>
        <p:spPr>
          <a:xfrm>
            <a:off x="1225111" y="3933775"/>
            <a:ext cx="2344200" cy="248400"/>
          </a:xfrm>
          <a:prstGeom prst="rect">
            <a:avLst/>
          </a:prstGeom>
        </p:spPr>
        <p:txBody>
          <a:bodyPr spcFirstLastPara="1" wrap="square" lIns="0" tIns="0" rIns="0" bIns="0" anchor="t" anchorCtr="0">
            <a:noAutofit/>
          </a:bodyPr>
          <a:lstStyle>
            <a:lvl1pPr lvl="0"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02" name="Google Shape;102;p13"/>
          <p:cNvSpPr txBox="1">
            <a:spLocks noGrp="1"/>
          </p:cNvSpPr>
          <p:nvPr>
            <p:ph type="subTitle" idx="9"/>
          </p:nvPr>
        </p:nvSpPr>
        <p:spPr>
          <a:xfrm>
            <a:off x="1225117" y="4179025"/>
            <a:ext cx="2344200" cy="419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3" name="Google Shape;103;p13">
            <a:hlinkClick r:id="" action="ppaction://noaction"/>
          </p:cNvPr>
          <p:cNvSpPr txBox="1">
            <a:spLocks noGrp="1"/>
          </p:cNvSpPr>
          <p:nvPr>
            <p:ph type="title" idx="13" hasCustomPrompt="1"/>
          </p:nvPr>
        </p:nvSpPr>
        <p:spPr>
          <a:xfrm>
            <a:off x="4966585" y="1171750"/>
            <a:ext cx="653100" cy="3630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a:hlinkClick r:id="" action="ppaction://noaction"/>
          </p:cNvPr>
          <p:cNvSpPr txBox="1">
            <a:spLocks noGrp="1"/>
          </p:cNvSpPr>
          <p:nvPr>
            <p:ph type="title" idx="14"/>
          </p:nvPr>
        </p:nvSpPr>
        <p:spPr>
          <a:xfrm>
            <a:off x="4966715" y="1535475"/>
            <a:ext cx="2409000" cy="248400"/>
          </a:xfrm>
          <a:prstGeom prst="rect">
            <a:avLst/>
          </a:prstGeom>
        </p:spPr>
        <p:txBody>
          <a:bodyPr spcFirstLastPara="1" wrap="square" lIns="0" tIns="0" rIns="0" bIns="0" anchor="t" anchorCtr="0">
            <a:noAutofit/>
          </a:bodyPr>
          <a:lstStyle>
            <a:lvl1pPr lvl="0"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05" name="Google Shape;105;p13"/>
          <p:cNvSpPr txBox="1">
            <a:spLocks noGrp="1"/>
          </p:cNvSpPr>
          <p:nvPr>
            <p:ph type="subTitle" idx="15"/>
          </p:nvPr>
        </p:nvSpPr>
        <p:spPr>
          <a:xfrm>
            <a:off x="4966760" y="1783863"/>
            <a:ext cx="2409000" cy="419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6" name="Google Shape;106;p13">
            <a:hlinkClick r:id="" action="ppaction://noaction"/>
          </p:cNvPr>
          <p:cNvSpPr txBox="1">
            <a:spLocks noGrp="1"/>
          </p:cNvSpPr>
          <p:nvPr>
            <p:ph type="title" idx="16" hasCustomPrompt="1"/>
          </p:nvPr>
        </p:nvSpPr>
        <p:spPr>
          <a:xfrm>
            <a:off x="4966585" y="2375625"/>
            <a:ext cx="653100" cy="3630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a:hlinkClick r:id="" action="ppaction://noaction"/>
          </p:cNvPr>
          <p:cNvSpPr txBox="1">
            <a:spLocks noGrp="1"/>
          </p:cNvSpPr>
          <p:nvPr>
            <p:ph type="title" idx="17"/>
          </p:nvPr>
        </p:nvSpPr>
        <p:spPr>
          <a:xfrm>
            <a:off x="4966590" y="2734622"/>
            <a:ext cx="2409000" cy="248400"/>
          </a:xfrm>
          <a:prstGeom prst="rect">
            <a:avLst/>
          </a:prstGeom>
        </p:spPr>
        <p:txBody>
          <a:bodyPr spcFirstLastPara="1" wrap="square" lIns="0" tIns="0" rIns="0" bIns="0" anchor="t" anchorCtr="0">
            <a:noAutofit/>
          </a:bodyPr>
          <a:lstStyle>
            <a:lvl1pPr lvl="0"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08" name="Google Shape;108;p13"/>
          <p:cNvSpPr txBox="1">
            <a:spLocks noGrp="1"/>
          </p:cNvSpPr>
          <p:nvPr>
            <p:ph type="subTitle" idx="18"/>
          </p:nvPr>
        </p:nvSpPr>
        <p:spPr>
          <a:xfrm>
            <a:off x="4966735" y="2983400"/>
            <a:ext cx="2409000" cy="419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09" name="Google Shape;109;p13">
            <a:hlinkClick r:id="" action="ppaction://noaction"/>
          </p:cNvPr>
          <p:cNvSpPr txBox="1">
            <a:spLocks noGrp="1"/>
          </p:cNvSpPr>
          <p:nvPr>
            <p:ph type="title" idx="19" hasCustomPrompt="1"/>
          </p:nvPr>
        </p:nvSpPr>
        <p:spPr>
          <a:xfrm>
            <a:off x="4966585" y="3569775"/>
            <a:ext cx="653100" cy="3630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a:hlinkClick r:id="" action="ppaction://noaction"/>
          </p:cNvPr>
          <p:cNvSpPr txBox="1">
            <a:spLocks noGrp="1"/>
          </p:cNvSpPr>
          <p:nvPr>
            <p:ph type="title" idx="20"/>
          </p:nvPr>
        </p:nvSpPr>
        <p:spPr>
          <a:xfrm>
            <a:off x="4966735" y="3933775"/>
            <a:ext cx="2409000" cy="248400"/>
          </a:xfrm>
          <a:prstGeom prst="rect">
            <a:avLst/>
          </a:prstGeom>
        </p:spPr>
        <p:txBody>
          <a:bodyPr spcFirstLastPara="1" wrap="square" lIns="0" tIns="0" rIns="0" bIns="0" anchor="t" anchorCtr="0">
            <a:noAutofit/>
          </a:bodyPr>
          <a:lstStyle>
            <a:lvl1pPr lvl="0"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11" name="Google Shape;111;p13"/>
          <p:cNvSpPr txBox="1">
            <a:spLocks noGrp="1"/>
          </p:cNvSpPr>
          <p:nvPr>
            <p:ph type="subTitle" idx="21"/>
          </p:nvPr>
        </p:nvSpPr>
        <p:spPr>
          <a:xfrm>
            <a:off x="4966735" y="4182925"/>
            <a:ext cx="2409000" cy="419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12"/>
        <p:cNvGrpSpPr/>
        <p:nvPr/>
      </p:nvGrpSpPr>
      <p:grpSpPr>
        <a:xfrm>
          <a:off x="0" y="0"/>
          <a:ext cx="0" cy="0"/>
          <a:chOff x="0" y="0"/>
          <a:chExt cx="0" cy="0"/>
        </a:xfrm>
      </p:grpSpPr>
      <p:sp>
        <p:nvSpPr>
          <p:cNvPr id="113" name="Google Shape;113;p14"/>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4" name="Google Shape;114;p14"/>
          <p:cNvSpPr txBox="1">
            <a:spLocks noGrp="1"/>
          </p:cNvSpPr>
          <p:nvPr>
            <p:ph type="subTitle" idx="1"/>
          </p:nvPr>
        </p:nvSpPr>
        <p:spPr>
          <a:xfrm>
            <a:off x="720000" y="3516875"/>
            <a:ext cx="2164200" cy="76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5" name="Google Shape;115;p14"/>
          <p:cNvSpPr txBox="1">
            <a:spLocks noGrp="1"/>
          </p:cNvSpPr>
          <p:nvPr>
            <p:ph type="subTitle" idx="2"/>
          </p:nvPr>
        </p:nvSpPr>
        <p:spPr>
          <a:xfrm>
            <a:off x="3489900" y="3516875"/>
            <a:ext cx="2164200" cy="76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6" name="Google Shape;116;p14"/>
          <p:cNvSpPr txBox="1">
            <a:spLocks noGrp="1"/>
          </p:cNvSpPr>
          <p:nvPr>
            <p:ph type="subTitle" idx="3"/>
          </p:nvPr>
        </p:nvSpPr>
        <p:spPr>
          <a:xfrm>
            <a:off x="6259800" y="3516875"/>
            <a:ext cx="2164200" cy="7665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17" name="Google Shape;117;p14"/>
          <p:cNvSpPr txBox="1">
            <a:spLocks noGrp="1"/>
          </p:cNvSpPr>
          <p:nvPr>
            <p:ph type="title" idx="4"/>
          </p:nvPr>
        </p:nvSpPr>
        <p:spPr>
          <a:xfrm>
            <a:off x="720000" y="3153875"/>
            <a:ext cx="21642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18" name="Google Shape;118;p14"/>
          <p:cNvSpPr txBox="1">
            <a:spLocks noGrp="1"/>
          </p:cNvSpPr>
          <p:nvPr>
            <p:ph type="title" idx="5"/>
          </p:nvPr>
        </p:nvSpPr>
        <p:spPr>
          <a:xfrm>
            <a:off x="3489900" y="3153875"/>
            <a:ext cx="21642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19" name="Google Shape;119;p14"/>
          <p:cNvSpPr txBox="1">
            <a:spLocks noGrp="1"/>
          </p:cNvSpPr>
          <p:nvPr>
            <p:ph type="title" idx="6"/>
          </p:nvPr>
        </p:nvSpPr>
        <p:spPr>
          <a:xfrm>
            <a:off x="6259800" y="3153875"/>
            <a:ext cx="21642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grpSp>
        <p:nvGrpSpPr>
          <p:cNvPr id="120" name="Google Shape;120;p14"/>
          <p:cNvGrpSpPr/>
          <p:nvPr/>
        </p:nvGrpSpPr>
        <p:grpSpPr>
          <a:xfrm>
            <a:off x="6285097" y="0"/>
            <a:ext cx="2858151" cy="2650866"/>
            <a:chOff x="6669475" y="4"/>
            <a:chExt cx="2513765" cy="2331456"/>
          </a:xfrm>
        </p:grpSpPr>
        <p:sp>
          <p:nvSpPr>
            <p:cNvPr id="121" name="Google Shape;121;p14"/>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3"/>
        <p:cNvGrpSpPr/>
        <p:nvPr/>
      </p:nvGrpSpPr>
      <p:grpSpPr>
        <a:xfrm>
          <a:off x="0" y="0"/>
          <a:ext cx="0" cy="0"/>
          <a:chOff x="0" y="0"/>
          <a:chExt cx="0" cy="0"/>
        </a:xfrm>
      </p:grpSpPr>
      <p:grpSp>
        <p:nvGrpSpPr>
          <p:cNvPr id="124" name="Google Shape;124;p15"/>
          <p:cNvGrpSpPr/>
          <p:nvPr/>
        </p:nvGrpSpPr>
        <p:grpSpPr>
          <a:xfrm rot="10800000" flipH="1">
            <a:off x="5749768" y="3459952"/>
            <a:ext cx="3968943" cy="2132274"/>
            <a:chOff x="4106300" y="1016575"/>
            <a:chExt cx="2479350" cy="1102178"/>
          </a:xfrm>
        </p:grpSpPr>
        <p:sp>
          <p:nvSpPr>
            <p:cNvPr id="125" name="Google Shape;125;p15"/>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15"/>
          <p:cNvGrpSpPr/>
          <p:nvPr/>
        </p:nvGrpSpPr>
        <p:grpSpPr>
          <a:xfrm flipH="1">
            <a:off x="-8822" y="-4"/>
            <a:ext cx="3021294" cy="2802177"/>
            <a:chOff x="6669475" y="4"/>
            <a:chExt cx="2513765" cy="2331456"/>
          </a:xfrm>
        </p:grpSpPr>
        <p:sp>
          <p:nvSpPr>
            <p:cNvPr id="128" name="Google Shape;128;p15"/>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5"/>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1" name="Google Shape;131;p15"/>
          <p:cNvSpPr txBox="1">
            <a:spLocks noGrp="1"/>
          </p:cNvSpPr>
          <p:nvPr>
            <p:ph type="subTitle" idx="1"/>
          </p:nvPr>
        </p:nvSpPr>
        <p:spPr>
          <a:xfrm>
            <a:off x="720025" y="4125900"/>
            <a:ext cx="1782300" cy="47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2" name="Google Shape;132;p15"/>
          <p:cNvSpPr txBox="1">
            <a:spLocks noGrp="1"/>
          </p:cNvSpPr>
          <p:nvPr>
            <p:ph type="subTitle" idx="2"/>
          </p:nvPr>
        </p:nvSpPr>
        <p:spPr>
          <a:xfrm>
            <a:off x="3433180" y="4125900"/>
            <a:ext cx="1782300" cy="47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15"/>
          <p:cNvSpPr txBox="1">
            <a:spLocks noGrp="1"/>
          </p:cNvSpPr>
          <p:nvPr>
            <p:ph type="subTitle" idx="3"/>
          </p:nvPr>
        </p:nvSpPr>
        <p:spPr>
          <a:xfrm>
            <a:off x="3433163" y="2441250"/>
            <a:ext cx="1782300" cy="47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4" name="Google Shape;134;p15"/>
          <p:cNvSpPr txBox="1">
            <a:spLocks noGrp="1"/>
          </p:cNvSpPr>
          <p:nvPr>
            <p:ph type="subTitle" idx="4"/>
          </p:nvPr>
        </p:nvSpPr>
        <p:spPr>
          <a:xfrm>
            <a:off x="720000" y="2441250"/>
            <a:ext cx="1782300" cy="4776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5" name="Google Shape;135;p15"/>
          <p:cNvSpPr txBox="1">
            <a:spLocks noGrp="1"/>
          </p:cNvSpPr>
          <p:nvPr>
            <p:ph type="title" idx="5"/>
          </p:nvPr>
        </p:nvSpPr>
        <p:spPr>
          <a:xfrm>
            <a:off x="720000" y="2078250"/>
            <a:ext cx="17823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36" name="Google Shape;136;p15"/>
          <p:cNvSpPr txBox="1">
            <a:spLocks noGrp="1"/>
          </p:cNvSpPr>
          <p:nvPr>
            <p:ph type="title" idx="6"/>
          </p:nvPr>
        </p:nvSpPr>
        <p:spPr>
          <a:xfrm>
            <a:off x="720000" y="3762900"/>
            <a:ext cx="17823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37" name="Google Shape;137;p15"/>
          <p:cNvSpPr txBox="1">
            <a:spLocks noGrp="1"/>
          </p:cNvSpPr>
          <p:nvPr>
            <p:ph type="title" idx="7"/>
          </p:nvPr>
        </p:nvSpPr>
        <p:spPr>
          <a:xfrm>
            <a:off x="3433175" y="2078250"/>
            <a:ext cx="17823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138" name="Google Shape;138;p15"/>
          <p:cNvSpPr txBox="1">
            <a:spLocks noGrp="1"/>
          </p:cNvSpPr>
          <p:nvPr>
            <p:ph type="title" idx="8"/>
          </p:nvPr>
        </p:nvSpPr>
        <p:spPr>
          <a:xfrm>
            <a:off x="3433175" y="3762900"/>
            <a:ext cx="1782300" cy="3630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CUSTOM_3">
    <p:spTree>
      <p:nvGrpSpPr>
        <p:cNvPr id="1" name="Shape 139"/>
        <p:cNvGrpSpPr/>
        <p:nvPr/>
      </p:nvGrpSpPr>
      <p:grpSpPr>
        <a:xfrm>
          <a:off x="0" y="0"/>
          <a:ext cx="0" cy="0"/>
          <a:chOff x="0" y="0"/>
          <a:chExt cx="0" cy="0"/>
        </a:xfrm>
      </p:grpSpPr>
      <p:grpSp>
        <p:nvGrpSpPr>
          <p:cNvPr id="140" name="Google Shape;140;p16"/>
          <p:cNvGrpSpPr/>
          <p:nvPr/>
        </p:nvGrpSpPr>
        <p:grpSpPr>
          <a:xfrm flipH="1">
            <a:off x="-274658" y="-219081"/>
            <a:ext cx="3968943" cy="1764367"/>
            <a:chOff x="4106300" y="1016575"/>
            <a:chExt cx="2479350" cy="1102178"/>
          </a:xfrm>
        </p:grpSpPr>
        <p:sp>
          <p:nvSpPr>
            <p:cNvPr id="141" name="Google Shape;141;p16"/>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16"/>
          <p:cNvGrpSpPr/>
          <p:nvPr/>
        </p:nvGrpSpPr>
        <p:grpSpPr>
          <a:xfrm rot="10800000" flipH="1">
            <a:off x="5721768" y="3459952"/>
            <a:ext cx="3968943" cy="2132274"/>
            <a:chOff x="4106300" y="1016575"/>
            <a:chExt cx="2479350" cy="1102178"/>
          </a:xfrm>
        </p:grpSpPr>
        <p:sp>
          <p:nvSpPr>
            <p:cNvPr id="144" name="Google Shape;144;p16"/>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16"/>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47"/>
        <p:cNvGrpSpPr/>
        <p:nvPr/>
      </p:nvGrpSpPr>
      <p:grpSpPr>
        <a:xfrm>
          <a:off x="0" y="0"/>
          <a:ext cx="0" cy="0"/>
          <a:chOff x="0" y="0"/>
          <a:chExt cx="0" cy="0"/>
        </a:xfrm>
      </p:grpSpPr>
      <p:grpSp>
        <p:nvGrpSpPr>
          <p:cNvPr id="148" name="Google Shape;148;p17"/>
          <p:cNvGrpSpPr/>
          <p:nvPr/>
        </p:nvGrpSpPr>
        <p:grpSpPr>
          <a:xfrm rot="10800000">
            <a:off x="-598508" y="3498052"/>
            <a:ext cx="3968943" cy="2132274"/>
            <a:chOff x="4106300" y="1016575"/>
            <a:chExt cx="2479350" cy="1102178"/>
          </a:xfrm>
        </p:grpSpPr>
        <p:sp>
          <p:nvSpPr>
            <p:cNvPr id="149" name="Google Shape;149;p17"/>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17"/>
          <p:cNvGrpSpPr/>
          <p:nvPr/>
        </p:nvGrpSpPr>
        <p:grpSpPr>
          <a:xfrm>
            <a:off x="5611792" y="-142881"/>
            <a:ext cx="3968943" cy="1764367"/>
            <a:chOff x="4106300" y="1016575"/>
            <a:chExt cx="2479350" cy="1102178"/>
          </a:xfrm>
        </p:grpSpPr>
        <p:sp>
          <p:nvSpPr>
            <p:cNvPr id="152" name="Google Shape;152;p17"/>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7"/>
          <p:cNvSpPr txBox="1">
            <a:spLocks noGrp="1"/>
          </p:cNvSpPr>
          <p:nvPr>
            <p:ph type="title"/>
          </p:nvPr>
        </p:nvSpPr>
        <p:spPr>
          <a:xfrm flipH="1">
            <a:off x="720000" y="1645275"/>
            <a:ext cx="2510400" cy="1012500"/>
          </a:xfrm>
          <a:prstGeom prst="rect">
            <a:avLst/>
          </a:prstGeom>
        </p:spPr>
        <p:txBody>
          <a:bodyPr spcFirstLastPara="1" wrap="square" lIns="0" tIns="0" rIns="0" bIns="0" anchor="ctr" anchorCtr="0">
            <a:noAutofit/>
          </a:bodyPr>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55" name="Google Shape;155;p17"/>
          <p:cNvSpPr txBox="1">
            <a:spLocks noGrp="1"/>
          </p:cNvSpPr>
          <p:nvPr>
            <p:ph type="subTitle" idx="1"/>
          </p:nvPr>
        </p:nvSpPr>
        <p:spPr>
          <a:xfrm flipH="1">
            <a:off x="720000" y="2484325"/>
            <a:ext cx="2510400" cy="10125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800"/>
              <a:buNone/>
              <a:defRPr sz="14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5">
    <p:spTree>
      <p:nvGrpSpPr>
        <p:cNvPr id="1" name="Shape 156"/>
        <p:cNvGrpSpPr/>
        <p:nvPr/>
      </p:nvGrpSpPr>
      <p:grpSpPr>
        <a:xfrm>
          <a:off x="0" y="0"/>
          <a:ext cx="0" cy="0"/>
          <a:chOff x="0" y="0"/>
          <a:chExt cx="0" cy="0"/>
        </a:xfrm>
      </p:grpSpPr>
      <p:grpSp>
        <p:nvGrpSpPr>
          <p:cNvPr id="157" name="Google Shape;157;p18"/>
          <p:cNvGrpSpPr/>
          <p:nvPr/>
        </p:nvGrpSpPr>
        <p:grpSpPr>
          <a:xfrm rot="10800000">
            <a:off x="-598508" y="3498052"/>
            <a:ext cx="3968943" cy="2132274"/>
            <a:chOff x="4106300" y="1016575"/>
            <a:chExt cx="2479350" cy="1102178"/>
          </a:xfrm>
        </p:grpSpPr>
        <p:sp>
          <p:nvSpPr>
            <p:cNvPr id="158" name="Google Shape;158;p18"/>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18"/>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161" name="Google Shape;161;p18"/>
          <p:cNvGrpSpPr/>
          <p:nvPr/>
        </p:nvGrpSpPr>
        <p:grpSpPr>
          <a:xfrm>
            <a:off x="5611792" y="-142881"/>
            <a:ext cx="3968943" cy="1764367"/>
            <a:chOff x="4106300" y="1016575"/>
            <a:chExt cx="2479350" cy="1102178"/>
          </a:xfrm>
        </p:grpSpPr>
        <p:sp>
          <p:nvSpPr>
            <p:cNvPr id="162" name="Google Shape;162;p18"/>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he Section">
  <p:cSld name="CUSTOM_13">
    <p:spTree>
      <p:nvGrpSpPr>
        <p:cNvPr id="1" name="Shape 164"/>
        <p:cNvGrpSpPr/>
        <p:nvPr/>
      </p:nvGrpSpPr>
      <p:grpSpPr>
        <a:xfrm>
          <a:off x="0" y="0"/>
          <a:ext cx="0" cy="0"/>
          <a:chOff x="0" y="0"/>
          <a:chExt cx="0" cy="0"/>
        </a:xfrm>
      </p:grpSpPr>
      <p:grpSp>
        <p:nvGrpSpPr>
          <p:cNvPr id="165" name="Google Shape;165;p19"/>
          <p:cNvGrpSpPr/>
          <p:nvPr/>
        </p:nvGrpSpPr>
        <p:grpSpPr>
          <a:xfrm rot="10800000">
            <a:off x="-59880" y="-13314"/>
            <a:ext cx="10723407" cy="5141884"/>
            <a:chOff x="0" y="1733"/>
            <a:chExt cx="9144203" cy="5141884"/>
          </a:xfrm>
        </p:grpSpPr>
        <p:sp>
          <p:nvSpPr>
            <p:cNvPr id="166" name="Google Shape;166;p19"/>
            <p:cNvSpPr/>
            <p:nvPr/>
          </p:nvSpPr>
          <p:spPr>
            <a:xfrm flipH="1">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9"/>
            <p:cNvSpPr/>
            <p:nvPr/>
          </p:nvSpPr>
          <p:spPr>
            <a:xfrm flipH="1">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19"/>
          <p:cNvSpPr txBox="1">
            <a:spLocks noGrp="1"/>
          </p:cNvSpPr>
          <p:nvPr>
            <p:ph type="title"/>
          </p:nvPr>
        </p:nvSpPr>
        <p:spPr>
          <a:xfrm>
            <a:off x="720000" y="1815600"/>
            <a:ext cx="3091500" cy="660000"/>
          </a:xfrm>
          <a:prstGeom prst="rect">
            <a:avLst/>
          </a:prstGeom>
        </p:spPr>
        <p:txBody>
          <a:bodyPr spcFirstLastPara="1" wrap="square" lIns="0" tIns="0" rIns="0" bIns="0" anchor="ctr" anchorCtr="0">
            <a:noAutofit/>
          </a:bodyPr>
          <a:lstStyle>
            <a:lvl1pPr lvl="0" rtl="0">
              <a:spcBef>
                <a:spcPts val="0"/>
              </a:spcBef>
              <a:spcAft>
                <a:spcPts val="0"/>
              </a:spcAft>
              <a:buSzPts val="4200"/>
              <a:buNone/>
              <a:defRPr sz="36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69" name="Google Shape;169;p19"/>
          <p:cNvSpPr txBox="1">
            <a:spLocks noGrp="1"/>
          </p:cNvSpPr>
          <p:nvPr>
            <p:ph type="subTitle" idx="1"/>
          </p:nvPr>
        </p:nvSpPr>
        <p:spPr>
          <a:xfrm>
            <a:off x="720000" y="2571750"/>
            <a:ext cx="2398200" cy="582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300"/>
              <a:buNone/>
              <a:defRPr sz="1600"/>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70" name="Google Shape;170;p19"/>
          <p:cNvSpPr txBox="1">
            <a:spLocks noGrp="1"/>
          </p:cNvSpPr>
          <p:nvPr>
            <p:ph type="title" idx="2" hasCustomPrompt="1"/>
          </p:nvPr>
        </p:nvSpPr>
        <p:spPr>
          <a:xfrm flipH="1">
            <a:off x="720003" y="1059450"/>
            <a:ext cx="1515600" cy="660000"/>
          </a:xfrm>
          <a:prstGeom prst="rect">
            <a:avLst/>
          </a:prstGeom>
        </p:spPr>
        <p:txBody>
          <a:bodyPr spcFirstLastPara="1" wrap="square" lIns="0" tIns="0" rIns="0" bIns="0" anchor="ctr" anchorCtr="0">
            <a:noAutofit/>
          </a:bodyPr>
          <a:lstStyle>
            <a:lvl1pPr lvl="0" rtl="0">
              <a:spcBef>
                <a:spcPts val="0"/>
              </a:spcBef>
              <a:spcAft>
                <a:spcPts val="0"/>
              </a:spcAft>
              <a:buSzPts val="3300"/>
              <a:buNone/>
              <a:defRPr sz="48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171"/>
        <p:cNvGrpSpPr/>
        <p:nvPr/>
      </p:nvGrpSpPr>
      <p:grpSpPr>
        <a:xfrm>
          <a:off x="0" y="0"/>
          <a:ext cx="0" cy="0"/>
          <a:chOff x="0" y="0"/>
          <a:chExt cx="0" cy="0"/>
        </a:xfrm>
      </p:grpSpPr>
      <p:grpSp>
        <p:nvGrpSpPr>
          <p:cNvPr id="172" name="Google Shape;172;p20"/>
          <p:cNvGrpSpPr/>
          <p:nvPr/>
        </p:nvGrpSpPr>
        <p:grpSpPr>
          <a:xfrm>
            <a:off x="-65607" y="-93797"/>
            <a:ext cx="3334748" cy="4792558"/>
            <a:chOff x="1668589" y="1441629"/>
            <a:chExt cx="2816986" cy="3964396"/>
          </a:xfrm>
        </p:grpSpPr>
        <p:sp>
          <p:nvSpPr>
            <p:cNvPr id="173" name="Google Shape;173;p20"/>
            <p:cNvSpPr/>
            <p:nvPr/>
          </p:nvSpPr>
          <p:spPr>
            <a:xfrm rot="10800000">
              <a:off x="1668589" y="1441629"/>
              <a:ext cx="2816986" cy="3964396"/>
            </a:xfrm>
            <a:custGeom>
              <a:avLst/>
              <a:gdLst/>
              <a:ahLst/>
              <a:cxnLst/>
              <a:rect l="l" t="t" r="r" b="b"/>
              <a:pathLst>
                <a:path w="82999" h="116806" extrusionOk="0">
                  <a:moveTo>
                    <a:pt x="82464" y="1"/>
                  </a:moveTo>
                  <a:cubicBezTo>
                    <a:pt x="82335" y="1"/>
                    <a:pt x="82204" y="47"/>
                    <a:pt x="82095" y="152"/>
                  </a:cubicBezTo>
                  <a:cubicBezTo>
                    <a:pt x="73073" y="9174"/>
                    <a:pt x="67740" y="33067"/>
                    <a:pt x="66497" y="44700"/>
                  </a:cubicBezTo>
                  <a:cubicBezTo>
                    <a:pt x="60050" y="105583"/>
                    <a:pt x="38183" y="112475"/>
                    <a:pt x="25719" y="112475"/>
                  </a:cubicBezTo>
                  <a:cubicBezTo>
                    <a:pt x="22071" y="112475"/>
                    <a:pt x="19229" y="111885"/>
                    <a:pt x="17813" y="111885"/>
                  </a:cubicBezTo>
                  <a:cubicBezTo>
                    <a:pt x="17777" y="111885"/>
                    <a:pt x="17742" y="111885"/>
                    <a:pt x="17707" y="111886"/>
                  </a:cubicBezTo>
                  <a:cubicBezTo>
                    <a:pt x="17160" y="111872"/>
                    <a:pt x="16627" y="111865"/>
                    <a:pt x="16107" y="111865"/>
                  </a:cubicBezTo>
                  <a:cubicBezTo>
                    <a:pt x="7612" y="111865"/>
                    <a:pt x="2813" y="113749"/>
                    <a:pt x="365" y="115889"/>
                  </a:cubicBezTo>
                  <a:cubicBezTo>
                    <a:pt x="1" y="116203"/>
                    <a:pt x="239" y="116805"/>
                    <a:pt x="716" y="116805"/>
                  </a:cubicBezTo>
                  <a:lnTo>
                    <a:pt x="82472" y="116805"/>
                  </a:lnTo>
                  <a:cubicBezTo>
                    <a:pt x="82761" y="116805"/>
                    <a:pt x="82999" y="116579"/>
                    <a:pt x="82999" y="116278"/>
                  </a:cubicBezTo>
                  <a:lnTo>
                    <a:pt x="82999" y="6150"/>
                  </a:lnTo>
                  <a:lnTo>
                    <a:pt x="82999" y="528"/>
                  </a:lnTo>
                  <a:cubicBezTo>
                    <a:pt x="82999" y="212"/>
                    <a:pt x="82737" y="1"/>
                    <a:pt x="82464"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10800000">
              <a:off x="1668597" y="1441632"/>
              <a:ext cx="2191743" cy="3755699"/>
            </a:xfrm>
            <a:custGeom>
              <a:avLst/>
              <a:gdLst/>
              <a:ahLst/>
              <a:cxnLst/>
              <a:rect l="l" t="t" r="r" b="b"/>
              <a:pathLst>
                <a:path w="64577" h="110657" extrusionOk="0">
                  <a:moveTo>
                    <a:pt x="64577" y="1"/>
                  </a:moveTo>
                  <a:cubicBezTo>
                    <a:pt x="56395" y="9952"/>
                    <a:pt x="51526" y="31988"/>
                    <a:pt x="50359" y="43018"/>
                  </a:cubicBezTo>
                  <a:cubicBezTo>
                    <a:pt x="43679" y="106095"/>
                    <a:pt x="20298" y="110049"/>
                    <a:pt x="8185" y="110049"/>
                  </a:cubicBezTo>
                  <a:cubicBezTo>
                    <a:pt x="6449" y="110049"/>
                    <a:pt x="4945" y="109968"/>
                    <a:pt x="3754" y="109968"/>
                  </a:cubicBezTo>
                  <a:cubicBezTo>
                    <a:pt x="2827" y="109968"/>
                    <a:pt x="2090" y="110017"/>
                    <a:pt x="1582" y="110192"/>
                  </a:cubicBezTo>
                  <a:cubicBezTo>
                    <a:pt x="1042" y="110380"/>
                    <a:pt x="528" y="110518"/>
                    <a:pt x="1" y="110656"/>
                  </a:cubicBezTo>
                  <a:lnTo>
                    <a:pt x="64577" y="110656"/>
                  </a:lnTo>
                  <a:lnTo>
                    <a:pt x="64577" y="1"/>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0"/>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6" name="Google Shape;176;p20"/>
          <p:cNvSpPr txBox="1">
            <a:spLocks noGrp="1"/>
          </p:cNvSpPr>
          <p:nvPr>
            <p:ph type="title" idx="2"/>
          </p:nvPr>
        </p:nvSpPr>
        <p:spPr>
          <a:xfrm>
            <a:off x="720000" y="2053639"/>
            <a:ext cx="1932900" cy="3462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400" b="0">
                <a:latin typeface="Montserrat SemiBold"/>
                <a:ea typeface="Montserrat SemiBold"/>
                <a:cs typeface="Montserrat SemiBold"/>
                <a:sym typeface="Montserrat SemiBold"/>
              </a:defRPr>
            </a:lvl2pPr>
            <a:lvl3pPr lvl="2" algn="ctr" rtl="0">
              <a:spcBef>
                <a:spcPts val="0"/>
              </a:spcBef>
              <a:spcAft>
                <a:spcPts val="0"/>
              </a:spcAft>
              <a:buNone/>
              <a:defRPr sz="1400" b="0">
                <a:latin typeface="Montserrat SemiBold"/>
                <a:ea typeface="Montserrat SemiBold"/>
                <a:cs typeface="Montserrat SemiBold"/>
                <a:sym typeface="Montserrat SemiBold"/>
              </a:defRPr>
            </a:lvl3pPr>
            <a:lvl4pPr lvl="3" algn="ctr" rtl="0">
              <a:spcBef>
                <a:spcPts val="0"/>
              </a:spcBef>
              <a:spcAft>
                <a:spcPts val="0"/>
              </a:spcAft>
              <a:buNone/>
              <a:defRPr sz="1400" b="0">
                <a:latin typeface="Montserrat SemiBold"/>
                <a:ea typeface="Montserrat SemiBold"/>
                <a:cs typeface="Montserrat SemiBold"/>
                <a:sym typeface="Montserrat SemiBold"/>
              </a:defRPr>
            </a:lvl4pPr>
            <a:lvl5pPr lvl="4" algn="ctr" rtl="0">
              <a:spcBef>
                <a:spcPts val="0"/>
              </a:spcBef>
              <a:spcAft>
                <a:spcPts val="0"/>
              </a:spcAft>
              <a:buNone/>
              <a:defRPr sz="1400" b="0">
                <a:latin typeface="Montserrat SemiBold"/>
                <a:ea typeface="Montserrat SemiBold"/>
                <a:cs typeface="Montserrat SemiBold"/>
                <a:sym typeface="Montserrat SemiBold"/>
              </a:defRPr>
            </a:lvl5pPr>
            <a:lvl6pPr lvl="5" algn="ctr" rtl="0">
              <a:spcBef>
                <a:spcPts val="0"/>
              </a:spcBef>
              <a:spcAft>
                <a:spcPts val="0"/>
              </a:spcAft>
              <a:buNone/>
              <a:defRPr sz="1400" b="0">
                <a:latin typeface="Montserrat SemiBold"/>
                <a:ea typeface="Montserrat SemiBold"/>
                <a:cs typeface="Montserrat SemiBold"/>
                <a:sym typeface="Montserrat SemiBold"/>
              </a:defRPr>
            </a:lvl6pPr>
            <a:lvl7pPr lvl="6" algn="ctr" rtl="0">
              <a:spcBef>
                <a:spcPts val="0"/>
              </a:spcBef>
              <a:spcAft>
                <a:spcPts val="0"/>
              </a:spcAft>
              <a:buNone/>
              <a:defRPr sz="1400" b="0">
                <a:latin typeface="Montserrat SemiBold"/>
                <a:ea typeface="Montserrat SemiBold"/>
                <a:cs typeface="Montserrat SemiBold"/>
                <a:sym typeface="Montserrat SemiBold"/>
              </a:defRPr>
            </a:lvl7pPr>
            <a:lvl8pPr lvl="7" algn="ctr" rtl="0">
              <a:spcBef>
                <a:spcPts val="0"/>
              </a:spcBef>
              <a:spcAft>
                <a:spcPts val="0"/>
              </a:spcAft>
              <a:buNone/>
              <a:defRPr sz="1400" b="0">
                <a:latin typeface="Montserrat SemiBold"/>
                <a:ea typeface="Montserrat SemiBold"/>
                <a:cs typeface="Montserrat SemiBold"/>
                <a:sym typeface="Montserrat SemiBold"/>
              </a:defRPr>
            </a:lvl8pPr>
            <a:lvl9pPr lvl="8" algn="ctr" rtl="0">
              <a:spcBef>
                <a:spcPts val="0"/>
              </a:spcBef>
              <a:spcAft>
                <a:spcPts val="0"/>
              </a:spcAft>
              <a:buNone/>
              <a:defRPr sz="1400" b="0">
                <a:latin typeface="Montserrat SemiBold"/>
                <a:ea typeface="Montserrat SemiBold"/>
                <a:cs typeface="Montserrat SemiBold"/>
                <a:sym typeface="Montserrat SemiBold"/>
              </a:defRPr>
            </a:lvl9pPr>
          </a:lstStyle>
          <a:p>
            <a:endParaRPr/>
          </a:p>
        </p:txBody>
      </p:sp>
      <p:sp>
        <p:nvSpPr>
          <p:cNvPr id="177" name="Google Shape;177;p20"/>
          <p:cNvSpPr txBox="1">
            <a:spLocks noGrp="1"/>
          </p:cNvSpPr>
          <p:nvPr>
            <p:ph type="subTitle" idx="1"/>
          </p:nvPr>
        </p:nvSpPr>
        <p:spPr>
          <a:xfrm>
            <a:off x="720000" y="2431700"/>
            <a:ext cx="1932900" cy="390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200"/>
              <a:buNone/>
              <a:defRPr sz="1400">
                <a:solidFill>
                  <a:schemeClr val="dk2"/>
                </a:solidFil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78" name="Google Shape;178;p20"/>
          <p:cNvSpPr txBox="1">
            <a:spLocks noGrp="1"/>
          </p:cNvSpPr>
          <p:nvPr>
            <p:ph type="title" idx="3"/>
          </p:nvPr>
        </p:nvSpPr>
        <p:spPr>
          <a:xfrm>
            <a:off x="720000" y="3834539"/>
            <a:ext cx="1932900" cy="3462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400" b="0">
                <a:latin typeface="Montserrat SemiBold"/>
                <a:ea typeface="Montserrat SemiBold"/>
                <a:cs typeface="Montserrat SemiBold"/>
                <a:sym typeface="Montserrat SemiBold"/>
              </a:defRPr>
            </a:lvl2pPr>
            <a:lvl3pPr lvl="2" algn="ctr" rtl="0">
              <a:spcBef>
                <a:spcPts val="0"/>
              </a:spcBef>
              <a:spcAft>
                <a:spcPts val="0"/>
              </a:spcAft>
              <a:buNone/>
              <a:defRPr sz="1400" b="0">
                <a:latin typeface="Montserrat SemiBold"/>
                <a:ea typeface="Montserrat SemiBold"/>
                <a:cs typeface="Montserrat SemiBold"/>
                <a:sym typeface="Montserrat SemiBold"/>
              </a:defRPr>
            </a:lvl3pPr>
            <a:lvl4pPr lvl="3" algn="ctr" rtl="0">
              <a:spcBef>
                <a:spcPts val="0"/>
              </a:spcBef>
              <a:spcAft>
                <a:spcPts val="0"/>
              </a:spcAft>
              <a:buNone/>
              <a:defRPr sz="1400" b="0">
                <a:latin typeface="Montserrat SemiBold"/>
                <a:ea typeface="Montserrat SemiBold"/>
                <a:cs typeface="Montserrat SemiBold"/>
                <a:sym typeface="Montserrat SemiBold"/>
              </a:defRPr>
            </a:lvl4pPr>
            <a:lvl5pPr lvl="4" algn="ctr" rtl="0">
              <a:spcBef>
                <a:spcPts val="0"/>
              </a:spcBef>
              <a:spcAft>
                <a:spcPts val="0"/>
              </a:spcAft>
              <a:buNone/>
              <a:defRPr sz="1400" b="0">
                <a:latin typeface="Montserrat SemiBold"/>
                <a:ea typeface="Montserrat SemiBold"/>
                <a:cs typeface="Montserrat SemiBold"/>
                <a:sym typeface="Montserrat SemiBold"/>
              </a:defRPr>
            </a:lvl5pPr>
            <a:lvl6pPr lvl="5" algn="ctr" rtl="0">
              <a:spcBef>
                <a:spcPts val="0"/>
              </a:spcBef>
              <a:spcAft>
                <a:spcPts val="0"/>
              </a:spcAft>
              <a:buNone/>
              <a:defRPr sz="1400" b="0">
                <a:latin typeface="Montserrat SemiBold"/>
                <a:ea typeface="Montserrat SemiBold"/>
                <a:cs typeface="Montserrat SemiBold"/>
                <a:sym typeface="Montserrat SemiBold"/>
              </a:defRPr>
            </a:lvl6pPr>
            <a:lvl7pPr lvl="6" algn="ctr" rtl="0">
              <a:spcBef>
                <a:spcPts val="0"/>
              </a:spcBef>
              <a:spcAft>
                <a:spcPts val="0"/>
              </a:spcAft>
              <a:buNone/>
              <a:defRPr sz="1400" b="0">
                <a:latin typeface="Montserrat SemiBold"/>
                <a:ea typeface="Montserrat SemiBold"/>
                <a:cs typeface="Montserrat SemiBold"/>
                <a:sym typeface="Montserrat SemiBold"/>
              </a:defRPr>
            </a:lvl7pPr>
            <a:lvl8pPr lvl="7" algn="ctr" rtl="0">
              <a:spcBef>
                <a:spcPts val="0"/>
              </a:spcBef>
              <a:spcAft>
                <a:spcPts val="0"/>
              </a:spcAft>
              <a:buNone/>
              <a:defRPr sz="1400" b="0">
                <a:latin typeface="Montserrat SemiBold"/>
                <a:ea typeface="Montserrat SemiBold"/>
                <a:cs typeface="Montserrat SemiBold"/>
                <a:sym typeface="Montserrat SemiBold"/>
              </a:defRPr>
            </a:lvl8pPr>
            <a:lvl9pPr lvl="8" algn="ctr" rtl="0">
              <a:spcBef>
                <a:spcPts val="0"/>
              </a:spcBef>
              <a:spcAft>
                <a:spcPts val="0"/>
              </a:spcAft>
              <a:buNone/>
              <a:defRPr sz="1400" b="0">
                <a:latin typeface="Montserrat SemiBold"/>
                <a:ea typeface="Montserrat SemiBold"/>
                <a:cs typeface="Montserrat SemiBold"/>
                <a:sym typeface="Montserrat SemiBold"/>
              </a:defRPr>
            </a:lvl9pPr>
          </a:lstStyle>
          <a:p>
            <a:endParaRPr/>
          </a:p>
        </p:txBody>
      </p:sp>
      <p:sp>
        <p:nvSpPr>
          <p:cNvPr id="179" name="Google Shape;179;p20"/>
          <p:cNvSpPr txBox="1">
            <a:spLocks noGrp="1"/>
          </p:cNvSpPr>
          <p:nvPr>
            <p:ph type="subTitle" idx="4"/>
          </p:nvPr>
        </p:nvSpPr>
        <p:spPr>
          <a:xfrm>
            <a:off x="720000" y="4212600"/>
            <a:ext cx="1932900" cy="390900"/>
          </a:xfrm>
          <a:prstGeom prst="rect">
            <a:avLst/>
          </a:prstGeom>
        </p:spPr>
        <p:txBody>
          <a:bodyPr spcFirstLastPara="1" wrap="square" lIns="0" tIns="0" rIns="0" bIns="0" anchor="ctr" anchorCtr="0">
            <a:noAutofit/>
          </a:bodyPr>
          <a:lstStyle>
            <a:lvl1pPr lvl="0" algn="ctr" rtl="0">
              <a:lnSpc>
                <a:spcPct val="90000"/>
              </a:lnSpc>
              <a:spcBef>
                <a:spcPts val="0"/>
              </a:spcBef>
              <a:spcAft>
                <a:spcPts val="0"/>
              </a:spcAft>
              <a:buSzPts val="1200"/>
              <a:buNone/>
              <a:defRPr sz="1400">
                <a:solidFill>
                  <a:schemeClr val="dk2"/>
                </a:solidFil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80" name="Google Shape;180;p20"/>
          <p:cNvSpPr txBox="1">
            <a:spLocks noGrp="1"/>
          </p:cNvSpPr>
          <p:nvPr>
            <p:ph type="title" idx="5"/>
          </p:nvPr>
        </p:nvSpPr>
        <p:spPr>
          <a:xfrm>
            <a:off x="3605550" y="2053639"/>
            <a:ext cx="1932900" cy="3462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400" b="0">
                <a:latin typeface="Montserrat SemiBold"/>
                <a:ea typeface="Montserrat SemiBold"/>
                <a:cs typeface="Montserrat SemiBold"/>
                <a:sym typeface="Montserrat SemiBold"/>
              </a:defRPr>
            </a:lvl2pPr>
            <a:lvl3pPr lvl="2" algn="ctr" rtl="0">
              <a:spcBef>
                <a:spcPts val="0"/>
              </a:spcBef>
              <a:spcAft>
                <a:spcPts val="0"/>
              </a:spcAft>
              <a:buNone/>
              <a:defRPr sz="1400" b="0">
                <a:latin typeface="Montserrat SemiBold"/>
                <a:ea typeface="Montserrat SemiBold"/>
                <a:cs typeface="Montserrat SemiBold"/>
                <a:sym typeface="Montserrat SemiBold"/>
              </a:defRPr>
            </a:lvl3pPr>
            <a:lvl4pPr lvl="3" algn="ctr" rtl="0">
              <a:spcBef>
                <a:spcPts val="0"/>
              </a:spcBef>
              <a:spcAft>
                <a:spcPts val="0"/>
              </a:spcAft>
              <a:buNone/>
              <a:defRPr sz="1400" b="0">
                <a:latin typeface="Montserrat SemiBold"/>
                <a:ea typeface="Montserrat SemiBold"/>
                <a:cs typeface="Montserrat SemiBold"/>
                <a:sym typeface="Montserrat SemiBold"/>
              </a:defRPr>
            </a:lvl4pPr>
            <a:lvl5pPr lvl="4" algn="ctr" rtl="0">
              <a:spcBef>
                <a:spcPts val="0"/>
              </a:spcBef>
              <a:spcAft>
                <a:spcPts val="0"/>
              </a:spcAft>
              <a:buNone/>
              <a:defRPr sz="1400" b="0">
                <a:latin typeface="Montserrat SemiBold"/>
                <a:ea typeface="Montserrat SemiBold"/>
                <a:cs typeface="Montserrat SemiBold"/>
                <a:sym typeface="Montserrat SemiBold"/>
              </a:defRPr>
            </a:lvl5pPr>
            <a:lvl6pPr lvl="5" algn="ctr" rtl="0">
              <a:spcBef>
                <a:spcPts val="0"/>
              </a:spcBef>
              <a:spcAft>
                <a:spcPts val="0"/>
              </a:spcAft>
              <a:buNone/>
              <a:defRPr sz="1400" b="0">
                <a:latin typeface="Montserrat SemiBold"/>
                <a:ea typeface="Montserrat SemiBold"/>
                <a:cs typeface="Montserrat SemiBold"/>
                <a:sym typeface="Montserrat SemiBold"/>
              </a:defRPr>
            </a:lvl6pPr>
            <a:lvl7pPr lvl="6" algn="ctr" rtl="0">
              <a:spcBef>
                <a:spcPts val="0"/>
              </a:spcBef>
              <a:spcAft>
                <a:spcPts val="0"/>
              </a:spcAft>
              <a:buNone/>
              <a:defRPr sz="1400" b="0">
                <a:latin typeface="Montserrat SemiBold"/>
                <a:ea typeface="Montserrat SemiBold"/>
                <a:cs typeface="Montserrat SemiBold"/>
                <a:sym typeface="Montserrat SemiBold"/>
              </a:defRPr>
            </a:lvl7pPr>
            <a:lvl8pPr lvl="7" algn="ctr" rtl="0">
              <a:spcBef>
                <a:spcPts val="0"/>
              </a:spcBef>
              <a:spcAft>
                <a:spcPts val="0"/>
              </a:spcAft>
              <a:buNone/>
              <a:defRPr sz="1400" b="0">
                <a:latin typeface="Montserrat SemiBold"/>
                <a:ea typeface="Montserrat SemiBold"/>
                <a:cs typeface="Montserrat SemiBold"/>
                <a:sym typeface="Montserrat SemiBold"/>
              </a:defRPr>
            </a:lvl8pPr>
            <a:lvl9pPr lvl="8" algn="ctr" rtl="0">
              <a:spcBef>
                <a:spcPts val="0"/>
              </a:spcBef>
              <a:spcAft>
                <a:spcPts val="0"/>
              </a:spcAft>
              <a:buNone/>
              <a:defRPr sz="1400" b="0">
                <a:latin typeface="Montserrat SemiBold"/>
                <a:ea typeface="Montserrat SemiBold"/>
                <a:cs typeface="Montserrat SemiBold"/>
                <a:sym typeface="Montserrat SemiBold"/>
              </a:defRPr>
            </a:lvl9pPr>
          </a:lstStyle>
          <a:p>
            <a:endParaRPr/>
          </a:p>
        </p:txBody>
      </p:sp>
      <p:sp>
        <p:nvSpPr>
          <p:cNvPr id="181" name="Google Shape;181;p20"/>
          <p:cNvSpPr txBox="1">
            <a:spLocks noGrp="1"/>
          </p:cNvSpPr>
          <p:nvPr>
            <p:ph type="subTitle" idx="6"/>
          </p:nvPr>
        </p:nvSpPr>
        <p:spPr>
          <a:xfrm>
            <a:off x="3605550" y="2431700"/>
            <a:ext cx="1932900" cy="390900"/>
          </a:xfrm>
          <a:prstGeom prst="rect">
            <a:avLst/>
          </a:prstGeom>
        </p:spPr>
        <p:txBody>
          <a:bodyPr spcFirstLastPara="1" wrap="square" lIns="0" tIns="0" rIns="0" bIns="0" anchor="ctr" anchorCtr="0">
            <a:noAutofit/>
          </a:bodyPr>
          <a:lstStyle>
            <a:lvl1pPr lvl="0" algn="ctr" rtl="0">
              <a:lnSpc>
                <a:spcPct val="90000"/>
              </a:lnSpc>
              <a:spcBef>
                <a:spcPts val="0"/>
              </a:spcBef>
              <a:spcAft>
                <a:spcPts val="0"/>
              </a:spcAft>
              <a:buSzPts val="1200"/>
              <a:buNone/>
              <a:defRPr sz="1400">
                <a:solidFill>
                  <a:schemeClr val="dk2"/>
                </a:solidFil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82" name="Google Shape;182;p20"/>
          <p:cNvSpPr txBox="1">
            <a:spLocks noGrp="1"/>
          </p:cNvSpPr>
          <p:nvPr>
            <p:ph type="title" idx="7"/>
          </p:nvPr>
        </p:nvSpPr>
        <p:spPr>
          <a:xfrm>
            <a:off x="3605550" y="3834539"/>
            <a:ext cx="1932900" cy="3462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400" b="0">
                <a:latin typeface="Montserrat SemiBold"/>
                <a:ea typeface="Montserrat SemiBold"/>
                <a:cs typeface="Montserrat SemiBold"/>
                <a:sym typeface="Montserrat SemiBold"/>
              </a:defRPr>
            </a:lvl2pPr>
            <a:lvl3pPr lvl="2" algn="ctr" rtl="0">
              <a:spcBef>
                <a:spcPts val="0"/>
              </a:spcBef>
              <a:spcAft>
                <a:spcPts val="0"/>
              </a:spcAft>
              <a:buNone/>
              <a:defRPr sz="1400" b="0">
                <a:latin typeface="Montserrat SemiBold"/>
                <a:ea typeface="Montserrat SemiBold"/>
                <a:cs typeface="Montserrat SemiBold"/>
                <a:sym typeface="Montserrat SemiBold"/>
              </a:defRPr>
            </a:lvl3pPr>
            <a:lvl4pPr lvl="3" algn="ctr" rtl="0">
              <a:spcBef>
                <a:spcPts val="0"/>
              </a:spcBef>
              <a:spcAft>
                <a:spcPts val="0"/>
              </a:spcAft>
              <a:buNone/>
              <a:defRPr sz="1400" b="0">
                <a:latin typeface="Montserrat SemiBold"/>
                <a:ea typeface="Montserrat SemiBold"/>
                <a:cs typeface="Montserrat SemiBold"/>
                <a:sym typeface="Montserrat SemiBold"/>
              </a:defRPr>
            </a:lvl4pPr>
            <a:lvl5pPr lvl="4" algn="ctr" rtl="0">
              <a:spcBef>
                <a:spcPts val="0"/>
              </a:spcBef>
              <a:spcAft>
                <a:spcPts val="0"/>
              </a:spcAft>
              <a:buNone/>
              <a:defRPr sz="1400" b="0">
                <a:latin typeface="Montserrat SemiBold"/>
                <a:ea typeface="Montserrat SemiBold"/>
                <a:cs typeface="Montserrat SemiBold"/>
                <a:sym typeface="Montserrat SemiBold"/>
              </a:defRPr>
            </a:lvl5pPr>
            <a:lvl6pPr lvl="5" algn="ctr" rtl="0">
              <a:spcBef>
                <a:spcPts val="0"/>
              </a:spcBef>
              <a:spcAft>
                <a:spcPts val="0"/>
              </a:spcAft>
              <a:buNone/>
              <a:defRPr sz="1400" b="0">
                <a:latin typeface="Montserrat SemiBold"/>
                <a:ea typeface="Montserrat SemiBold"/>
                <a:cs typeface="Montserrat SemiBold"/>
                <a:sym typeface="Montserrat SemiBold"/>
              </a:defRPr>
            </a:lvl6pPr>
            <a:lvl7pPr lvl="6" algn="ctr" rtl="0">
              <a:spcBef>
                <a:spcPts val="0"/>
              </a:spcBef>
              <a:spcAft>
                <a:spcPts val="0"/>
              </a:spcAft>
              <a:buNone/>
              <a:defRPr sz="1400" b="0">
                <a:latin typeface="Montserrat SemiBold"/>
                <a:ea typeface="Montserrat SemiBold"/>
                <a:cs typeface="Montserrat SemiBold"/>
                <a:sym typeface="Montserrat SemiBold"/>
              </a:defRPr>
            </a:lvl7pPr>
            <a:lvl8pPr lvl="7" algn="ctr" rtl="0">
              <a:spcBef>
                <a:spcPts val="0"/>
              </a:spcBef>
              <a:spcAft>
                <a:spcPts val="0"/>
              </a:spcAft>
              <a:buNone/>
              <a:defRPr sz="1400" b="0">
                <a:latin typeface="Montserrat SemiBold"/>
                <a:ea typeface="Montserrat SemiBold"/>
                <a:cs typeface="Montserrat SemiBold"/>
                <a:sym typeface="Montserrat SemiBold"/>
              </a:defRPr>
            </a:lvl8pPr>
            <a:lvl9pPr lvl="8" algn="ctr" rtl="0">
              <a:spcBef>
                <a:spcPts val="0"/>
              </a:spcBef>
              <a:spcAft>
                <a:spcPts val="0"/>
              </a:spcAft>
              <a:buNone/>
              <a:defRPr sz="1400" b="0">
                <a:latin typeface="Montserrat SemiBold"/>
                <a:ea typeface="Montserrat SemiBold"/>
                <a:cs typeface="Montserrat SemiBold"/>
                <a:sym typeface="Montserrat SemiBold"/>
              </a:defRPr>
            </a:lvl9pPr>
          </a:lstStyle>
          <a:p>
            <a:endParaRPr/>
          </a:p>
        </p:txBody>
      </p:sp>
      <p:sp>
        <p:nvSpPr>
          <p:cNvPr id="183" name="Google Shape;183;p20"/>
          <p:cNvSpPr txBox="1">
            <a:spLocks noGrp="1"/>
          </p:cNvSpPr>
          <p:nvPr>
            <p:ph type="subTitle" idx="8"/>
          </p:nvPr>
        </p:nvSpPr>
        <p:spPr>
          <a:xfrm>
            <a:off x="3605550" y="4212600"/>
            <a:ext cx="1932900" cy="390900"/>
          </a:xfrm>
          <a:prstGeom prst="rect">
            <a:avLst/>
          </a:prstGeom>
        </p:spPr>
        <p:txBody>
          <a:bodyPr spcFirstLastPara="1" wrap="square" lIns="0" tIns="0" rIns="0" bIns="0" anchor="ctr" anchorCtr="0">
            <a:noAutofit/>
          </a:bodyPr>
          <a:lstStyle>
            <a:lvl1pPr lvl="0" algn="ctr" rtl="0">
              <a:lnSpc>
                <a:spcPct val="90000"/>
              </a:lnSpc>
              <a:spcBef>
                <a:spcPts val="0"/>
              </a:spcBef>
              <a:spcAft>
                <a:spcPts val="0"/>
              </a:spcAft>
              <a:buSzPts val="1200"/>
              <a:buNone/>
              <a:defRPr sz="1400">
                <a:solidFill>
                  <a:schemeClr val="dk2"/>
                </a:solidFil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84" name="Google Shape;184;p20"/>
          <p:cNvSpPr txBox="1">
            <a:spLocks noGrp="1"/>
          </p:cNvSpPr>
          <p:nvPr>
            <p:ph type="title" idx="9"/>
          </p:nvPr>
        </p:nvSpPr>
        <p:spPr>
          <a:xfrm>
            <a:off x="6491100" y="2053639"/>
            <a:ext cx="1932900" cy="3462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400" b="0">
                <a:latin typeface="Montserrat SemiBold"/>
                <a:ea typeface="Montserrat SemiBold"/>
                <a:cs typeface="Montserrat SemiBold"/>
                <a:sym typeface="Montserrat SemiBold"/>
              </a:defRPr>
            </a:lvl2pPr>
            <a:lvl3pPr lvl="2" algn="ctr" rtl="0">
              <a:spcBef>
                <a:spcPts val="0"/>
              </a:spcBef>
              <a:spcAft>
                <a:spcPts val="0"/>
              </a:spcAft>
              <a:buNone/>
              <a:defRPr sz="1400" b="0">
                <a:latin typeface="Montserrat SemiBold"/>
                <a:ea typeface="Montserrat SemiBold"/>
                <a:cs typeface="Montserrat SemiBold"/>
                <a:sym typeface="Montserrat SemiBold"/>
              </a:defRPr>
            </a:lvl3pPr>
            <a:lvl4pPr lvl="3" algn="ctr" rtl="0">
              <a:spcBef>
                <a:spcPts val="0"/>
              </a:spcBef>
              <a:spcAft>
                <a:spcPts val="0"/>
              </a:spcAft>
              <a:buNone/>
              <a:defRPr sz="1400" b="0">
                <a:latin typeface="Montserrat SemiBold"/>
                <a:ea typeface="Montserrat SemiBold"/>
                <a:cs typeface="Montserrat SemiBold"/>
                <a:sym typeface="Montserrat SemiBold"/>
              </a:defRPr>
            </a:lvl4pPr>
            <a:lvl5pPr lvl="4" algn="ctr" rtl="0">
              <a:spcBef>
                <a:spcPts val="0"/>
              </a:spcBef>
              <a:spcAft>
                <a:spcPts val="0"/>
              </a:spcAft>
              <a:buNone/>
              <a:defRPr sz="1400" b="0">
                <a:latin typeface="Montserrat SemiBold"/>
                <a:ea typeface="Montserrat SemiBold"/>
                <a:cs typeface="Montserrat SemiBold"/>
                <a:sym typeface="Montserrat SemiBold"/>
              </a:defRPr>
            </a:lvl5pPr>
            <a:lvl6pPr lvl="5" algn="ctr" rtl="0">
              <a:spcBef>
                <a:spcPts val="0"/>
              </a:spcBef>
              <a:spcAft>
                <a:spcPts val="0"/>
              </a:spcAft>
              <a:buNone/>
              <a:defRPr sz="1400" b="0">
                <a:latin typeface="Montserrat SemiBold"/>
                <a:ea typeface="Montserrat SemiBold"/>
                <a:cs typeface="Montserrat SemiBold"/>
                <a:sym typeface="Montserrat SemiBold"/>
              </a:defRPr>
            </a:lvl6pPr>
            <a:lvl7pPr lvl="6" algn="ctr" rtl="0">
              <a:spcBef>
                <a:spcPts val="0"/>
              </a:spcBef>
              <a:spcAft>
                <a:spcPts val="0"/>
              </a:spcAft>
              <a:buNone/>
              <a:defRPr sz="1400" b="0">
                <a:latin typeface="Montserrat SemiBold"/>
                <a:ea typeface="Montserrat SemiBold"/>
                <a:cs typeface="Montserrat SemiBold"/>
                <a:sym typeface="Montserrat SemiBold"/>
              </a:defRPr>
            </a:lvl7pPr>
            <a:lvl8pPr lvl="7" algn="ctr" rtl="0">
              <a:spcBef>
                <a:spcPts val="0"/>
              </a:spcBef>
              <a:spcAft>
                <a:spcPts val="0"/>
              </a:spcAft>
              <a:buNone/>
              <a:defRPr sz="1400" b="0">
                <a:latin typeface="Montserrat SemiBold"/>
                <a:ea typeface="Montserrat SemiBold"/>
                <a:cs typeface="Montserrat SemiBold"/>
                <a:sym typeface="Montserrat SemiBold"/>
              </a:defRPr>
            </a:lvl8pPr>
            <a:lvl9pPr lvl="8" algn="ctr" rtl="0">
              <a:spcBef>
                <a:spcPts val="0"/>
              </a:spcBef>
              <a:spcAft>
                <a:spcPts val="0"/>
              </a:spcAft>
              <a:buNone/>
              <a:defRPr sz="1400" b="0">
                <a:latin typeface="Montserrat SemiBold"/>
                <a:ea typeface="Montserrat SemiBold"/>
                <a:cs typeface="Montserrat SemiBold"/>
                <a:sym typeface="Montserrat SemiBold"/>
              </a:defRPr>
            </a:lvl9pPr>
          </a:lstStyle>
          <a:p>
            <a:endParaRPr/>
          </a:p>
        </p:txBody>
      </p:sp>
      <p:sp>
        <p:nvSpPr>
          <p:cNvPr id="185" name="Google Shape;185;p20"/>
          <p:cNvSpPr txBox="1">
            <a:spLocks noGrp="1"/>
          </p:cNvSpPr>
          <p:nvPr>
            <p:ph type="subTitle" idx="13"/>
          </p:nvPr>
        </p:nvSpPr>
        <p:spPr>
          <a:xfrm>
            <a:off x="6491100" y="2431700"/>
            <a:ext cx="1932900" cy="390900"/>
          </a:xfrm>
          <a:prstGeom prst="rect">
            <a:avLst/>
          </a:prstGeom>
        </p:spPr>
        <p:txBody>
          <a:bodyPr spcFirstLastPara="1" wrap="square" lIns="0" tIns="0" rIns="0" bIns="0" anchor="ctr" anchorCtr="0">
            <a:noAutofit/>
          </a:bodyPr>
          <a:lstStyle>
            <a:lvl1pPr lvl="0" algn="ctr" rtl="0">
              <a:lnSpc>
                <a:spcPct val="90000"/>
              </a:lnSpc>
              <a:spcBef>
                <a:spcPts val="0"/>
              </a:spcBef>
              <a:spcAft>
                <a:spcPts val="0"/>
              </a:spcAft>
              <a:buSzPts val="1200"/>
              <a:buNone/>
              <a:defRPr sz="1400">
                <a:solidFill>
                  <a:schemeClr val="dk2"/>
                </a:solidFil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186" name="Google Shape;186;p20"/>
          <p:cNvSpPr txBox="1">
            <a:spLocks noGrp="1"/>
          </p:cNvSpPr>
          <p:nvPr>
            <p:ph type="title" idx="14"/>
          </p:nvPr>
        </p:nvSpPr>
        <p:spPr>
          <a:xfrm>
            <a:off x="6491100" y="3834539"/>
            <a:ext cx="1932900" cy="3462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400" b="0">
                <a:latin typeface="Montserrat SemiBold"/>
                <a:ea typeface="Montserrat SemiBold"/>
                <a:cs typeface="Montserrat SemiBold"/>
                <a:sym typeface="Montserrat SemiBold"/>
              </a:defRPr>
            </a:lvl2pPr>
            <a:lvl3pPr lvl="2" algn="ctr" rtl="0">
              <a:spcBef>
                <a:spcPts val="0"/>
              </a:spcBef>
              <a:spcAft>
                <a:spcPts val="0"/>
              </a:spcAft>
              <a:buNone/>
              <a:defRPr sz="1400" b="0">
                <a:latin typeface="Montserrat SemiBold"/>
                <a:ea typeface="Montserrat SemiBold"/>
                <a:cs typeface="Montserrat SemiBold"/>
                <a:sym typeface="Montserrat SemiBold"/>
              </a:defRPr>
            </a:lvl3pPr>
            <a:lvl4pPr lvl="3" algn="ctr" rtl="0">
              <a:spcBef>
                <a:spcPts val="0"/>
              </a:spcBef>
              <a:spcAft>
                <a:spcPts val="0"/>
              </a:spcAft>
              <a:buNone/>
              <a:defRPr sz="1400" b="0">
                <a:latin typeface="Montserrat SemiBold"/>
                <a:ea typeface="Montserrat SemiBold"/>
                <a:cs typeface="Montserrat SemiBold"/>
                <a:sym typeface="Montserrat SemiBold"/>
              </a:defRPr>
            </a:lvl4pPr>
            <a:lvl5pPr lvl="4" algn="ctr" rtl="0">
              <a:spcBef>
                <a:spcPts val="0"/>
              </a:spcBef>
              <a:spcAft>
                <a:spcPts val="0"/>
              </a:spcAft>
              <a:buNone/>
              <a:defRPr sz="1400" b="0">
                <a:latin typeface="Montserrat SemiBold"/>
                <a:ea typeface="Montserrat SemiBold"/>
                <a:cs typeface="Montserrat SemiBold"/>
                <a:sym typeface="Montserrat SemiBold"/>
              </a:defRPr>
            </a:lvl5pPr>
            <a:lvl6pPr lvl="5" algn="ctr" rtl="0">
              <a:spcBef>
                <a:spcPts val="0"/>
              </a:spcBef>
              <a:spcAft>
                <a:spcPts val="0"/>
              </a:spcAft>
              <a:buNone/>
              <a:defRPr sz="1400" b="0">
                <a:latin typeface="Montserrat SemiBold"/>
                <a:ea typeface="Montserrat SemiBold"/>
                <a:cs typeface="Montserrat SemiBold"/>
                <a:sym typeface="Montserrat SemiBold"/>
              </a:defRPr>
            </a:lvl6pPr>
            <a:lvl7pPr lvl="6" algn="ctr" rtl="0">
              <a:spcBef>
                <a:spcPts val="0"/>
              </a:spcBef>
              <a:spcAft>
                <a:spcPts val="0"/>
              </a:spcAft>
              <a:buNone/>
              <a:defRPr sz="1400" b="0">
                <a:latin typeface="Montserrat SemiBold"/>
                <a:ea typeface="Montserrat SemiBold"/>
                <a:cs typeface="Montserrat SemiBold"/>
                <a:sym typeface="Montserrat SemiBold"/>
              </a:defRPr>
            </a:lvl7pPr>
            <a:lvl8pPr lvl="7" algn="ctr" rtl="0">
              <a:spcBef>
                <a:spcPts val="0"/>
              </a:spcBef>
              <a:spcAft>
                <a:spcPts val="0"/>
              </a:spcAft>
              <a:buNone/>
              <a:defRPr sz="1400" b="0">
                <a:latin typeface="Montserrat SemiBold"/>
                <a:ea typeface="Montserrat SemiBold"/>
                <a:cs typeface="Montserrat SemiBold"/>
                <a:sym typeface="Montserrat SemiBold"/>
              </a:defRPr>
            </a:lvl8pPr>
            <a:lvl9pPr lvl="8" algn="ctr" rtl="0">
              <a:spcBef>
                <a:spcPts val="0"/>
              </a:spcBef>
              <a:spcAft>
                <a:spcPts val="0"/>
              </a:spcAft>
              <a:buNone/>
              <a:defRPr sz="1400" b="0">
                <a:latin typeface="Montserrat SemiBold"/>
                <a:ea typeface="Montserrat SemiBold"/>
                <a:cs typeface="Montserrat SemiBold"/>
                <a:sym typeface="Montserrat SemiBold"/>
              </a:defRPr>
            </a:lvl9pPr>
          </a:lstStyle>
          <a:p>
            <a:endParaRPr/>
          </a:p>
        </p:txBody>
      </p:sp>
      <p:sp>
        <p:nvSpPr>
          <p:cNvPr id="187" name="Google Shape;187;p20"/>
          <p:cNvSpPr txBox="1">
            <a:spLocks noGrp="1"/>
          </p:cNvSpPr>
          <p:nvPr>
            <p:ph type="subTitle" idx="15"/>
          </p:nvPr>
        </p:nvSpPr>
        <p:spPr>
          <a:xfrm>
            <a:off x="6491100" y="4212600"/>
            <a:ext cx="1932900" cy="390900"/>
          </a:xfrm>
          <a:prstGeom prst="rect">
            <a:avLst/>
          </a:prstGeom>
        </p:spPr>
        <p:txBody>
          <a:bodyPr spcFirstLastPara="1" wrap="square" lIns="0" tIns="0" rIns="0" bIns="0" anchor="ctr" anchorCtr="0">
            <a:noAutofit/>
          </a:bodyPr>
          <a:lstStyle>
            <a:lvl1pPr lvl="0" algn="ctr" rtl="0">
              <a:lnSpc>
                <a:spcPct val="90000"/>
              </a:lnSpc>
              <a:spcBef>
                <a:spcPts val="0"/>
              </a:spcBef>
              <a:spcAft>
                <a:spcPts val="0"/>
              </a:spcAft>
              <a:buSzPts val="1200"/>
              <a:buNone/>
              <a:defRPr sz="1400">
                <a:solidFill>
                  <a:schemeClr val="dk2"/>
                </a:solidFill>
              </a:defRPr>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rot="10800000" flipH="1">
            <a:off x="-1549282" y="-13314"/>
            <a:ext cx="10723407" cy="5141884"/>
            <a:chOff x="0" y="1733"/>
            <a:chExt cx="9144203" cy="5141884"/>
          </a:xfrm>
        </p:grpSpPr>
        <p:sp>
          <p:nvSpPr>
            <p:cNvPr id="16" name="Google Shape;16;p3"/>
            <p:cNvSpPr/>
            <p:nvPr/>
          </p:nvSpPr>
          <p:spPr>
            <a:xfrm flipH="1">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flipH="1">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title"/>
          </p:nvPr>
        </p:nvSpPr>
        <p:spPr>
          <a:xfrm flipH="1">
            <a:off x="5332703" y="1815600"/>
            <a:ext cx="3091500" cy="660000"/>
          </a:xfrm>
          <a:prstGeom prst="rect">
            <a:avLst/>
          </a:prstGeom>
        </p:spPr>
        <p:txBody>
          <a:bodyPr spcFirstLastPara="1" wrap="square" lIns="0" tIns="0" rIns="0" bIns="0" anchor="ctr" anchorCtr="0">
            <a:noAutofit/>
          </a:bodyPr>
          <a:lstStyle>
            <a:lvl1pPr lvl="0" algn="r"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 name="Google Shape;19;p3"/>
          <p:cNvSpPr txBox="1">
            <a:spLocks noGrp="1"/>
          </p:cNvSpPr>
          <p:nvPr>
            <p:ph type="title" idx="2" hasCustomPrompt="1"/>
          </p:nvPr>
        </p:nvSpPr>
        <p:spPr>
          <a:xfrm flipH="1">
            <a:off x="6908603" y="1059450"/>
            <a:ext cx="1515600" cy="660000"/>
          </a:xfrm>
          <a:prstGeom prst="rect">
            <a:avLst/>
          </a:prstGeom>
        </p:spPr>
        <p:txBody>
          <a:bodyPr spcFirstLastPara="1" wrap="square" lIns="0" tIns="0" rIns="0" bIns="0" anchor="ctr" anchorCtr="0">
            <a:noAutofit/>
          </a:bodyPr>
          <a:lstStyle>
            <a:lvl1pPr lvl="0" algn="r" rtl="0">
              <a:spcBef>
                <a:spcPts val="0"/>
              </a:spcBef>
              <a:spcAft>
                <a:spcPts val="0"/>
              </a:spcAft>
              <a:buSzPts val="3300"/>
              <a:buNone/>
              <a:defRPr sz="48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r>
              <a:t>xx%</a:t>
            </a:r>
          </a:p>
        </p:txBody>
      </p:sp>
      <p:sp>
        <p:nvSpPr>
          <p:cNvPr id="20" name="Google Shape;20;p3"/>
          <p:cNvSpPr txBox="1">
            <a:spLocks noGrp="1"/>
          </p:cNvSpPr>
          <p:nvPr>
            <p:ph type="subTitle" idx="1"/>
          </p:nvPr>
        </p:nvSpPr>
        <p:spPr>
          <a:xfrm flipH="1">
            <a:off x="6026003" y="2571750"/>
            <a:ext cx="2398200" cy="5823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3300"/>
              <a:buNone/>
              <a:defRPr sz="1600"/>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p:cSld name="CUSTOM_7">
    <p:spTree>
      <p:nvGrpSpPr>
        <p:cNvPr id="1" name="Shape 188"/>
        <p:cNvGrpSpPr/>
        <p:nvPr/>
      </p:nvGrpSpPr>
      <p:grpSpPr>
        <a:xfrm>
          <a:off x="0" y="0"/>
          <a:ext cx="0" cy="0"/>
          <a:chOff x="0" y="0"/>
          <a:chExt cx="0" cy="0"/>
        </a:xfrm>
      </p:grpSpPr>
      <p:grpSp>
        <p:nvGrpSpPr>
          <p:cNvPr id="189" name="Google Shape;189;p21"/>
          <p:cNvGrpSpPr/>
          <p:nvPr/>
        </p:nvGrpSpPr>
        <p:grpSpPr>
          <a:xfrm rot="10800000">
            <a:off x="-598508" y="3498052"/>
            <a:ext cx="3968943" cy="2132274"/>
            <a:chOff x="4106300" y="1016575"/>
            <a:chExt cx="2479350" cy="1102178"/>
          </a:xfrm>
        </p:grpSpPr>
        <p:sp>
          <p:nvSpPr>
            <p:cNvPr id="190" name="Google Shape;190;p21"/>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1"/>
          <p:cNvSpPr txBox="1">
            <a:spLocks noGrp="1"/>
          </p:cNvSpPr>
          <p:nvPr>
            <p:ph type="subTitle" idx="1"/>
          </p:nvPr>
        </p:nvSpPr>
        <p:spPr>
          <a:xfrm>
            <a:off x="5179900" y="3907100"/>
            <a:ext cx="2549700" cy="558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93" name="Google Shape;193;p21"/>
          <p:cNvSpPr txBox="1">
            <a:spLocks noGrp="1"/>
          </p:cNvSpPr>
          <p:nvPr>
            <p:ph type="subTitle" idx="2"/>
          </p:nvPr>
        </p:nvSpPr>
        <p:spPr>
          <a:xfrm>
            <a:off x="5179900" y="2032672"/>
            <a:ext cx="2549700" cy="5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solidFill>
                  <a:schemeClr val="dk2"/>
                </a:solidFill>
              </a:defRPr>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94" name="Google Shape;194;p21"/>
          <p:cNvSpPr txBox="1">
            <a:spLocks noGrp="1"/>
          </p:cNvSpPr>
          <p:nvPr>
            <p:ph type="title" hasCustomPrompt="1"/>
          </p:nvPr>
        </p:nvSpPr>
        <p:spPr>
          <a:xfrm>
            <a:off x="5707594" y="3343025"/>
            <a:ext cx="1494300" cy="433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5" name="Google Shape;195;p21"/>
          <p:cNvSpPr txBox="1">
            <a:spLocks noGrp="1"/>
          </p:cNvSpPr>
          <p:nvPr>
            <p:ph type="title" idx="3" hasCustomPrompt="1"/>
          </p:nvPr>
        </p:nvSpPr>
        <p:spPr>
          <a:xfrm>
            <a:off x="5707594" y="1468575"/>
            <a:ext cx="1494300" cy="433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6" name="Google Shape;196;p21"/>
          <p:cNvSpPr txBox="1">
            <a:spLocks noGrp="1"/>
          </p:cNvSpPr>
          <p:nvPr>
            <p:ph type="subTitle" idx="4"/>
          </p:nvPr>
        </p:nvSpPr>
        <p:spPr>
          <a:xfrm>
            <a:off x="1414400" y="3907100"/>
            <a:ext cx="2549700" cy="558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97" name="Google Shape;197;p21"/>
          <p:cNvSpPr txBox="1">
            <a:spLocks noGrp="1"/>
          </p:cNvSpPr>
          <p:nvPr>
            <p:ph type="subTitle" idx="5"/>
          </p:nvPr>
        </p:nvSpPr>
        <p:spPr>
          <a:xfrm>
            <a:off x="1414400" y="2029175"/>
            <a:ext cx="2549700" cy="55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solidFill>
                  <a:schemeClr val="dk2"/>
                </a:solidFill>
              </a:defRPr>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98" name="Google Shape;198;p21"/>
          <p:cNvSpPr txBox="1">
            <a:spLocks noGrp="1"/>
          </p:cNvSpPr>
          <p:nvPr>
            <p:ph type="title" idx="6" hasCustomPrompt="1"/>
          </p:nvPr>
        </p:nvSpPr>
        <p:spPr>
          <a:xfrm>
            <a:off x="1942106" y="3343025"/>
            <a:ext cx="1494300" cy="433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99" name="Google Shape;199;p21"/>
          <p:cNvSpPr txBox="1">
            <a:spLocks noGrp="1"/>
          </p:cNvSpPr>
          <p:nvPr>
            <p:ph type="title" idx="7" hasCustomPrompt="1"/>
          </p:nvPr>
        </p:nvSpPr>
        <p:spPr>
          <a:xfrm>
            <a:off x="1942106" y="1468563"/>
            <a:ext cx="1494300" cy="433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0" name="Google Shape;200;p21"/>
          <p:cNvSpPr txBox="1">
            <a:spLocks noGrp="1"/>
          </p:cNvSpPr>
          <p:nvPr>
            <p:ph type="title" idx="8"/>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201" name="Google Shape;201;p21"/>
          <p:cNvGrpSpPr/>
          <p:nvPr/>
        </p:nvGrpSpPr>
        <p:grpSpPr>
          <a:xfrm>
            <a:off x="6285097" y="0"/>
            <a:ext cx="2858151" cy="2650866"/>
            <a:chOff x="6669475" y="4"/>
            <a:chExt cx="2513765" cy="2331456"/>
          </a:xfrm>
        </p:grpSpPr>
        <p:sp>
          <p:nvSpPr>
            <p:cNvPr id="202" name="Google Shape;202;p21"/>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8">
    <p:spTree>
      <p:nvGrpSpPr>
        <p:cNvPr id="1" name="Shape 204"/>
        <p:cNvGrpSpPr/>
        <p:nvPr/>
      </p:nvGrpSpPr>
      <p:grpSpPr>
        <a:xfrm>
          <a:off x="0" y="0"/>
          <a:ext cx="0" cy="0"/>
          <a:chOff x="0" y="0"/>
          <a:chExt cx="0" cy="0"/>
        </a:xfrm>
      </p:grpSpPr>
      <p:sp>
        <p:nvSpPr>
          <p:cNvPr id="205" name="Google Shape;205;p22"/>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206" name="Google Shape;206;p22"/>
          <p:cNvGrpSpPr/>
          <p:nvPr/>
        </p:nvGrpSpPr>
        <p:grpSpPr>
          <a:xfrm>
            <a:off x="-141807" y="-246197"/>
            <a:ext cx="3334748" cy="4792558"/>
            <a:chOff x="1668589" y="1441629"/>
            <a:chExt cx="2816986" cy="3964396"/>
          </a:xfrm>
        </p:grpSpPr>
        <p:sp>
          <p:nvSpPr>
            <p:cNvPr id="207" name="Google Shape;207;p22"/>
            <p:cNvSpPr/>
            <p:nvPr/>
          </p:nvSpPr>
          <p:spPr>
            <a:xfrm rot="10800000">
              <a:off x="1668589" y="1441629"/>
              <a:ext cx="2816986" cy="3964396"/>
            </a:xfrm>
            <a:custGeom>
              <a:avLst/>
              <a:gdLst/>
              <a:ahLst/>
              <a:cxnLst/>
              <a:rect l="l" t="t" r="r" b="b"/>
              <a:pathLst>
                <a:path w="82999" h="116806" extrusionOk="0">
                  <a:moveTo>
                    <a:pt x="82464" y="1"/>
                  </a:moveTo>
                  <a:cubicBezTo>
                    <a:pt x="82335" y="1"/>
                    <a:pt x="82204" y="47"/>
                    <a:pt x="82095" y="152"/>
                  </a:cubicBezTo>
                  <a:cubicBezTo>
                    <a:pt x="73073" y="9174"/>
                    <a:pt x="67740" y="33067"/>
                    <a:pt x="66497" y="44700"/>
                  </a:cubicBezTo>
                  <a:cubicBezTo>
                    <a:pt x="60050" y="105583"/>
                    <a:pt x="38183" y="112475"/>
                    <a:pt x="25719" y="112475"/>
                  </a:cubicBezTo>
                  <a:cubicBezTo>
                    <a:pt x="22071" y="112475"/>
                    <a:pt x="19229" y="111885"/>
                    <a:pt x="17813" y="111885"/>
                  </a:cubicBezTo>
                  <a:cubicBezTo>
                    <a:pt x="17777" y="111885"/>
                    <a:pt x="17742" y="111885"/>
                    <a:pt x="17707" y="111886"/>
                  </a:cubicBezTo>
                  <a:cubicBezTo>
                    <a:pt x="17160" y="111872"/>
                    <a:pt x="16627" y="111865"/>
                    <a:pt x="16107" y="111865"/>
                  </a:cubicBezTo>
                  <a:cubicBezTo>
                    <a:pt x="7612" y="111865"/>
                    <a:pt x="2813" y="113749"/>
                    <a:pt x="365" y="115889"/>
                  </a:cubicBezTo>
                  <a:cubicBezTo>
                    <a:pt x="1" y="116203"/>
                    <a:pt x="239" y="116805"/>
                    <a:pt x="716" y="116805"/>
                  </a:cubicBezTo>
                  <a:lnTo>
                    <a:pt x="82472" y="116805"/>
                  </a:lnTo>
                  <a:cubicBezTo>
                    <a:pt x="82761" y="116805"/>
                    <a:pt x="82999" y="116579"/>
                    <a:pt x="82999" y="116278"/>
                  </a:cubicBezTo>
                  <a:lnTo>
                    <a:pt x="82999" y="6150"/>
                  </a:lnTo>
                  <a:lnTo>
                    <a:pt x="82999" y="528"/>
                  </a:lnTo>
                  <a:cubicBezTo>
                    <a:pt x="82999" y="212"/>
                    <a:pt x="82737" y="1"/>
                    <a:pt x="82464"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rot="10800000">
              <a:off x="1668597" y="1441632"/>
              <a:ext cx="2191743" cy="3755699"/>
            </a:xfrm>
            <a:custGeom>
              <a:avLst/>
              <a:gdLst/>
              <a:ahLst/>
              <a:cxnLst/>
              <a:rect l="l" t="t" r="r" b="b"/>
              <a:pathLst>
                <a:path w="64577" h="110657" extrusionOk="0">
                  <a:moveTo>
                    <a:pt x="64577" y="1"/>
                  </a:moveTo>
                  <a:cubicBezTo>
                    <a:pt x="56395" y="9952"/>
                    <a:pt x="51526" y="31988"/>
                    <a:pt x="50359" y="43018"/>
                  </a:cubicBezTo>
                  <a:cubicBezTo>
                    <a:pt x="43679" y="106095"/>
                    <a:pt x="20298" y="110049"/>
                    <a:pt x="8185" y="110049"/>
                  </a:cubicBezTo>
                  <a:cubicBezTo>
                    <a:pt x="6449" y="110049"/>
                    <a:pt x="4945" y="109968"/>
                    <a:pt x="3754" y="109968"/>
                  </a:cubicBezTo>
                  <a:cubicBezTo>
                    <a:pt x="2827" y="109968"/>
                    <a:pt x="2090" y="110017"/>
                    <a:pt x="1582" y="110192"/>
                  </a:cubicBezTo>
                  <a:cubicBezTo>
                    <a:pt x="1042" y="110380"/>
                    <a:pt x="528" y="110518"/>
                    <a:pt x="1" y="110656"/>
                  </a:cubicBezTo>
                  <a:lnTo>
                    <a:pt x="64577" y="110656"/>
                  </a:lnTo>
                  <a:lnTo>
                    <a:pt x="64577" y="1"/>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CUSTOM_9">
    <p:spTree>
      <p:nvGrpSpPr>
        <p:cNvPr id="1" name="Shape 209"/>
        <p:cNvGrpSpPr/>
        <p:nvPr/>
      </p:nvGrpSpPr>
      <p:grpSpPr>
        <a:xfrm>
          <a:off x="0" y="0"/>
          <a:ext cx="0" cy="0"/>
          <a:chOff x="0" y="0"/>
          <a:chExt cx="0" cy="0"/>
        </a:xfrm>
      </p:grpSpPr>
      <p:sp>
        <p:nvSpPr>
          <p:cNvPr id="210" name="Google Shape;210;p23"/>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11" name="Google Shape;211;p23"/>
          <p:cNvSpPr txBox="1">
            <a:spLocks noGrp="1"/>
          </p:cNvSpPr>
          <p:nvPr>
            <p:ph type="subTitle" idx="1"/>
          </p:nvPr>
        </p:nvSpPr>
        <p:spPr>
          <a:xfrm>
            <a:off x="2867849" y="3040275"/>
            <a:ext cx="1378500" cy="999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2" name="Google Shape;212;p23"/>
          <p:cNvSpPr txBox="1">
            <a:spLocks noGrp="1"/>
          </p:cNvSpPr>
          <p:nvPr>
            <p:ph type="subTitle" idx="2"/>
          </p:nvPr>
        </p:nvSpPr>
        <p:spPr>
          <a:xfrm>
            <a:off x="4897654" y="3036175"/>
            <a:ext cx="1378500" cy="999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3" name="Google Shape;213;p23"/>
          <p:cNvSpPr txBox="1">
            <a:spLocks noGrp="1"/>
          </p:cNvSpPr>
          <p:nvPr>
            <p:ph type="subTitle" idx="3"/>
          </p:nvPr>
        </p:nvSpPr>
        <p:spPr>
          <a:xfrm>
            <a:off x="6927464" y="3036175"/>
            <a:ext cx="1378500" cy="999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4" name="Google Shape;214;p23"/>
          <p:cNvSpPr txBox="1">
            <a:spLocks noGrp="1"/>
          </p:cNvSpPr>
          <p:nvPr>
            <p:ph type="subTitle" idx="4"/>
          </p:nvPr>
        </p:nvSpPr>
        <p:spPr>
          <a:xfrm>
            <a:off x="837499" y="3040275"/>
            <a:ext cx="1378500" cy="999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15" name="Google Shape;215;p23"/>
          <p:cNvSpPr txBox="1">
            <a:spLocks noGrp="1"/>
          </p:cNvSpPr>
          <p:nvPr>
            <p:ph type="title" idx="5"/>
          </p:nvPr>
        </p:nvSpPr>
        <p:spPr>
          <a:xfrm>
            <a:off x="837501" y="2767372"/>
            <a:ext cx="1378500" cy="268800"/>
          </a:xfrm>
          <a:prstGeom prst="rect">
            <a:avLst/>
          </a:prstGeom>
        </p:spPr>
        <p:txBody>
          <a:bodyPr spcFirstLastPara="1" wrap="square" lIns="0" tIns="0" rIns="0" bIns="0" anchor="t" anchorCtr="0">
            <a:noAutofit/>
          </a:bodyPr>
          <a:lstStyle>
            <a:lvl1pPr lvl="0" algn="ctr" rtl="0">
              <a:lnSpc>
                <a:spcPct val="115000"/>
              </a:lnSpc>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2pPr>
            <a:lvl3pPr lvl="2"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3pPr>
            <a:lvl4pPr lvl="3"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4pPr>
            <a:lvl5pPr lvl="4"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5pPr>
            <a:lvl6pPr lvl="5"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6pPr>
            <a:lvl7pPr lvl="6"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7pPr>
            <a:lvl8pPr lvl="7" algn="ctr" rtl="0">
              <a:lnSpc>
                <a:spcPct val="115000"/>
              </a:lnSpc>
              <a:spcBef>
                <a:spcPts val="1600"/>
              </a:spcBef>
              <a:spcAft>
                <a:spcPts val="0"/>
              </a:spcAft>
              <a:buNone/>
              <a:defRPr sz="1600" b="0">
                <a:solidFill>
                  <a:schemeClr val="dk1"/>
                </a:solidFill>
                <a:latin typeface="Montserrat SemiBold"/>
                <a:ea typeface="Montserrat SemiBold"/>
                <a:cs typeface="Montserrat SemiBold"/>
                <a:sym typeface="Montserrat SemiBold"/>
              </a:defRPr>
            </a:lvl8pPr>
            <a:lvl9pPr lvl="8" algn="ctr" rtl="0">
              <a:lnSpc>
                <a:spcPct val="115000"/>
              </a:lnSpc>
              <a:spcBef>
                <a:spcPts val="1600"/>
              </a:spcBef>
              <a:spcAft>
                <a:spcPts val="160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216" name="Google Shape;216;p23"/>
          <p:cNvSpPr txBox="1">
            <a:spLocks noGrp="1"/>
          </p:cNvSpPr>
          <p:nvPr>
            <p:ph type="title" idx="6"/>
          </p:nvPr>
        </p:nvSpPr>
        <p:spPr>
          <a:xfrm>
            <a:off x="4897639" y="2767375"/>
            <a:ext cx="1378500" cy="2688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600" b="0">
                <a:latin typeface="Montserrat SemiBold"/>
                <a:ea typeface="Montserrat SemiBold"/>
                <a:cs typeface="Montserrat SemiBold"/>
                <a:sym typeface="Montserrat SemiBold"/>
              </a:defRPr>
            </a:lvl2pPr>
            <a:lvl3pPr lvl="2" algn="ctr" rtl="0">
              <a:spcBef>
                <a:spcPts val="0"/>
              </a:spcBef>
              <a:spcAft>
                <a:spcPts val="0"/>
              </a:spcAft>
              <a:buNone/>
              <a:defRPr sz="1600" b="0">
                <a:latin typeface="Montserrat SemiBold"/>
                <a:ea typeface="Montserrat SemiBold"/>
                <a:cs typeface="Montserrat SemiBold"/>
                <a:sym typeface="Montserrat SemiBold"/>
              </a:defRPr>
            </a:lvl3pPr>
            <a:lvl4pPr lvl="3" algn="ctr" rtl="0">
              <a:spcBef>
                <a:spcPts val="0"/>
              </a:spcBef>
              <a:spcAft>
                <a:spcPts val="0"/>
              </a:spcAft>
              <a:buNone/>
              <a:defRPr sz="1600" b="0">
                <a:latin typeface="Montserrat SemiBold"/>
                <a:ea typeface="Montserrat SemiBold"/>
                <a:cs typeface="Montserrat SemiBold"/>
                <a:sym typeface="Montserrat SemiBold"/>
              </a:defRPr>
            </a:lvl4pPr>
            <a:lvl5pPr lvl="4" algn="ctr" rtl="0">
              <a:spcBef>
                <a:spcPts val="0"/>
              </a:spcBef>
              <a:spcAft>
                <a:spcPts val="0"/>
              </a:spcAft>
              <a:buNone/>
              <a:defRPr sz="1600" b="0">
                <a:latin typeface="Montserrat SemiBold"/>
                <a:ea typeface="Montserrat SemiBold"/>
                <a:cs typeface="Montserrat SemiBold"/>
                <a:sym typeface="Montserrat SemiBold"/>
              </a:defRPr>
            </a:lvl5pPr>
            <a:lvl6pPr lvl="5" algn="ctr" rtl="0">
              <a:spcBef>
                <a:spcPts val="0"/>
              </a:spcBef>
              <a:spcAft>
                <a:spcPts val="0"/>
              </a:spcAft>
              <a:buNone/>
              <a:defRPr sz="1600" b="0">
                <a:latin typeface="Montserrat SemiBold"/>
                <a:ea typeface="Montserrat SemiBold"/>
                <a:cs typeface="Montserrat SemiBold"/>
                <a:sym typeface="Montserrat SemiBold"/>
              </a:defRPr>
            </a:lvl6pPr>
            <a:lvl7pPr lvl="6" algn="ctr" rtl="0">
              <a:spcBef>
                <a:spcPts val="0"/>
              </a:spcBef>
              <a:spcAft>
                <a:spcPts val="0"/>
              </a:spcAft>
              <a:buNone/>
              <a:defRPr sz="1600" b="0">
                <a:latin typeface="Montserrat SemiBold"/>
                <a:ea typeface="Montserrat SemiBold"/>
                <a:cs typeface="Montserrat SemiBold"/>
                <a:sym typeface="Montserrat SemiBold"/>
              </a:defRPr>
            </a:lvl7pPr>
            <a:lvl8pPr lvl="7" algn="ctr" rtl="0">
              <a:spcBef>
                <a:spcPts val="0"/>
              </a:spcBef>
              <a:spcAft>
                <a:spcPts val="0"/>
              </a:spcAft>
              <a:buNone/>
              <a:defRPr sz="1600" b="0">
                <a:latin typeface="Montserrat SemiBold"/>
                <a:ea typeface="Montserrat SemiBold"/>
                <a:cs typeface="Montserrat SemiBold"/>
                <a:sym typeface="Montserrat SemiBold"/>
              </a:defRPr>
            </a:lvl8pPr>
            <a:lvl9pPr lvl="8" algn="ctr" rtl="0">
              <a:spcBef>
                <a:spcPts val="0"/>
              </a:spcBef>
              <a:spcAft>
                <a:spcPts val="0"/>
              </a:spcAft>
              <a:buNone/>
              <a:defRPr sz="1600" b="0">
                <a:latin typeface="Montserrat SemiBold"/>
                <a:ea typeface="Montserrat SemiBold"/>
                <a:cs typeface="Montserrat SemiBold"/>
                <a:sym typeface="Montserrat SemiBold"/>
              </a:defRPr>
            </a:lvl9pPr>
          </a:lstStyle>
          <a:p>
            <a:endParaRPr/>
          </a:p>
        </p:txBody>
      </p:sp>
      <p:sp>
        <p:nvSpPr>
          <p:cNvPr id="217" name="Google Shape;217;p23"/>
          <p:cNvSpPr txBox="1">
            <a:spLocks noGrp="1"/>
          </p:cNvSpPr>
          <p:nvPr>
            <p:ph type="title" idx="7"/>
          </p:nvPr>
        </p:nvSpPr>
        <p:spPr>
          <a:xfrm>
            <a:off x="2867837" y="2767375"/>
            <a:ext cx="1378500" cy="2688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600" b="0">
                <a:latin typeface="Montserrat SemiBold"/>
                <a:ea typeface="Montserrat SemiBold"/>
                <a:cs typeface="Montserrat SemiBold"/>
                <a:sym typeface="Montserrat SemiBold"/>
              </a:defRPr>
            </a:lvl2pPr>
            <a:lvl3pPr lvl="2" algn="ctr" rtl="0">
              <a:spcBef>
                <a:spcPts val="0"/>
              </a:spcBef>
              <a:spcAft>
                <a:spcPts val="0"/>
              </a:spcAft>
              <a:buNone/>
              <a:defRPr sz="1600" b="0">
                <a:latin typeface="Montserrat SemiBold"/>
                <a:ea typeface="Montserrat SemiBold"/>
                <a:cs typeface="Montserrat SemiBold"/>
                <a:sym typeface="Montserrat SemiBold"/>
              </a:defRPr>
            </a:lvl3pPr>
            <a:lvl4pPr lvl="3" algn="ctr" rtl="0">
              <a:spcBef>
                <a:spcPts val="0"/>
              </a:spcBef>
              <a:spcAft>
                <a:spcPts val="0"/>
              </a:spcAft>
              <a:buNone/>
              <a:defRPr sz="1600" b="0">
                <a:latin typeface="Montserrat SemiBold"/>
                <a:ea typeface="Montserrat SemiBold"/>
                <a:cs typeface="Montserrat SemiBold"/>
                <a:sym typeface="Montserrat SemiBold"/>
              </a:defRPr>
            </a:lvl4pPr>
            <a:lvl5pPr lvl="4" algn="ctr" rtl="0">
              <a:spcBef>
                <a:spcPts val="0"/>
              </a:spcBef>
              <a:spcAft>
                <a:spcPts val="0"/>
              </a:spcAft>
              <a:buNone/>
              <a:defRPr sz="1600" b="0">
                <a:latin typeface="Montserrat SemiBold"/>
                <a:ea typeface="Montserrat SemiBold"/>
                <a:cs typeface="Montserrat SemiBold"/>
                <a:sym typeface="Montserrat SemiBold"/>
              </a:defRPr>
            </a:lvl5pPr>
            <a:lvl6pPr lvl="5" algn="ctr" rtl="0">
              <a:spcBef>
                <a:spcPts val="0"/>
              </a:spcBef>
              <a:spcAft>
                <a:spcPts val="0"/>
              </a:spcAft>
              <a:buNone/>
              <a:defRPr sz="1600" b="0">
                <a:latin typeface="Montserrat SemiBold"/>
                <a:ea typeface="Montserrat SemiBold"/>
                <a:cs typeface="Montserrat SemiBold"/>
                <a:sym typeface="Montserrat SemiBold"/>
              </a:defRPr>
            </a:lvl6pPr>
            <a:lvl7pPr lvl="6" algn="ctr" rtl="0">
              <a:spcBef>
                <a:spcPts val="0"/>
              </a:spcBef>
              <a:spcAft>
                <a:spcPts val="0"/>
              </a:spcAft>
              <a:buNone/>
              <a:defRPr sz="1600" b="0">
                <a:latin typeface="Montserrat SemiBold"/>
                <a:ea typeface="Montserrat SemiBold"/>
                <a:cs typeface="Montserrat SemiBold"/>
                <a:sym typeface="Montserrat SemiBold"/>
              </a:defRPr>
            </a:lvl7pPr>
            <a:lvl8pPr lvl="7" algn="ctr" rtl="0">
              <a:spcBef>
                <a:spcPts val="0"/>
              </a:spcBef>
              <a:spcAft>
                <a:spcPts val="0"/>
              </a:spcAft>
              <a:buNone/>
              <a:defRPr sz="1600" b="0">
                <a:latin typeface="Montserrat SemiBold"/>
                <a:ea typeface="Montserrat SemiBold"/>
                <a:cs typeface="Montserrat SemiBold"/>
                <a:sym typeface="Montserrat SemiBold"/>
              </a:defRPr>
            </a:lvl8pPr>
            <a:lvl9pPr lvl="8" algn="ctr" rtl="0">
              <a:spcBef>
                <a:spcPts val="0"/>
              </a:spcBef>
              <a:spcAft>
                <a:spcPts val="0"/>
              </a:spcAft>
              <a:buNone/>
              <a:defRPr sz="1600" b="0">
                <a:latin typeface="Montserrat SemiBold"/>
                <a:ea typeface="Montserrat SemiBold"/>
                <a:cs typeface="Montserrat SemiBold"/>
                <a:sym typeface="Montserrat SemiBold"/>
              </a:defRPr>
            </a:lvl9pPr>
          </a:lstStyle>
          <a:p>
            <a:endParaRPr/>
          </a:p>
        </p:txBody>
      </p:sp>
      <p:sp>
        <p:nvSpPr>
          <p:cNvPr id="218" name="Google Shape;218;p23"/>
          <p:cNvSpPr txBox="1">
            <a:spLocks noGrp="1"/>
          </p:cNvSpPr>
          <p:nvPr>
            <p:ph type="title" idx="8"/>
          </p:nvPr>
        </p:nvSpPr>
        <p:spPr>
          <a:xfrm>
            <a:off x="6927449" y="2767375"/>
            <a:ext cx="1378500" cy="268800"/>
          </a:xfrm>
          <a:prstGeom prst="rect">
            <a:avLst/>
          </a:prstGeom>
        </p:spPr>
        <p:txBody>
          <a:bodyPr spcFirstLastPara="1" wrap="square" lIns="0" tIns="0" rIns="0" bIns="0" anchor="ctr" anchorCtr="0">
            <a:noAutofit/>
          </a:bodyPr>
          <a:lstStyle>
            <a:lvl1pPr lvl="0" algn="ctr" rtl="0">
              <a:spcBef>
                <a:spcPts val="0"/>
              </a:spcBef>
              <a:spcAft>
                <a:spcPts val="0"/>
              </a:spcAft>
              <a:buNone/>
              <a:defRPr sz="1600" b="0">
                <a:latin typeface="Montserrat SemiBold"/>
                <a:ea typeface="Montserrat SemiBold"/>
                <a:cs typeface="Montserrat SemiBold"/>
                <a:sym typeface="Montserrat SemiBold"/>
              </a:defRPr>
            </a:lvl1pPr>
            <a:lvl2pPr lvl="1" algn="ctr" rtl="0">
              <a:spcBef>
                <a:spcPts val="0"/>
              </a:spcBef>
              <a:spcAft>
                <a:spcPts val="0"/>
              </a:spcAft>
              <a:buNone/>
              <a:defRPr sz="1600" b="0">
                <a:latin typeface="Montserrat SemiBold"/>
                <a:ea typeface="Montserrat SemiBold"/>
                <a:cs typeface="Montserrat SemiBold"/>
                <a:sym typeface="Montserrat SemiBold"/>
              </a:defRPr>
            </a:lvl2pPr>
            <a:lvl3pPr lvl="2" algn="ctr" rtl="0">
              <a:spcBef>
                <a:spcPts val="0"/>
              </a:spcBef>
              <a:spcAft>
                <a:spcPts val="0"/>
              </a:spcAft>
              <a:buNone/>
              <a:defRPr sz="1600" b="0">
                <a:latin typeface="Montserrat SemiBold"/>
                <a:ea typeface="Montserrat SemiBold"/>
                <a:cs typeface="Montserrat SemiBold"/>
                <a:sym typeface="Montserrat SemiBold"/>
              </a:defRPr>
            </a:lvl3pPr>
            <a:lvl4pPr lvl="3" algn="ctr" rtl="0">
              <a:spcBef>
                <a:spcPts val="0"/>
              </a:spcBef>
              <a:spcAft>
                <a:spcPts val="0"/>
              </a:spcAft>
              <a:buNone/>
              <a:defRPr sz="1600" b="0">
                <a:latin typeface="Montserrat SemiBold"/>
                <a:ea typeface="Montserrat SemiBold"/>
                <a:cs typeface="Montserrat SemiBold"/>
                <a:sym typeface="Montserrat SemiBold"/>
              </a:defRPr>
            </a:lvl4pPr>
            <a:lvl5pPr lvl="4" algn="ctr" rtl="0">
              <a:spcBef>
                <a:spcPts val="0"/>
              </a:spcBef>
              <a:spcAft>
                <a:spcPts val="0"/>
              </a:spcAft>
              <a:buNone/>
              <a:defRPr sz="1600" b="0">
                <a:latin typeface="Montserrat SemiBold"/>
                <a:ea typeface="Montserrat SemiBold"/>
                <a:cs typeface="Montserrat SemiBold"/>
                <a:sym typeface="Montserrat SemiBold"/>
              </a:defRPr>
            </a:lvl5pPr>
            <a:lvl6pPr lvl="5" algn="ctr" rtl="0">
              <a:spcBef>
                <a:spcPts val="0"/>
              </a:spcBef>
              <a:spcAft>
                <a:spcPts val="0"/>
              </a:spcAft>
              <a:buNone/>
              <a:defRPr sz="1600" b="0">
                <a:latin typeface="Montserrat SemiBold"/>
                <a:ea typeface="Montserrat SemiBold"/>
                <a:cs typeface="Montserrat SemiBold"/>
                <a:sym typeface="Montserrat SemiBold"/>
              </a:defRPr>
            </a:lvl6pPr>
            <a:lvl7pPr lvl="6" algn="ctr" rtl="0">
              <a:spcBef>
                <a:spcPts val="0"/>
              </a:spcBef>
              <a:spcAft>
                <a:spcPts val="0"/>
              </a:spcAft>
              <a:buNone/>
              <a:defRPr sz="1600" b="0">
                <a:latin typeface="Montserrat SemiBold"/>
                <a:ea typeface="Montserrat SemiBold"/>
                <a:cs typeface="Montserrat SemiBold"/>
                <a:sym typeface="Montserrat SemiBold"/>
              </a:defRPr>
            </a:lvl7pPr>
            <a:lvl8pPr lvl="7" algn="ctr" rtl="0">
              <a:spcBef>
                <a:spcPts val="0"/>
              </a:spcBef>
              <a:spcAft>
                <a:spcPts val="0"/>
              </a:spcAft>
              <a:buNone/>
              <a:defRPr sz="1600" b="0">
                <a:latin typeface="Montserrat SemiBold"/>
                <a:ea typeface="Montserrat SemiBold"/>
                <a:cs typeface="Montserrat SemiBold"/>
                <a:sym typeface="Montserrat SemiBold"/>
              </a:defRPr>
            </a:lvl8pPr>
            <a:lvl9pPr lvl="8" algn="ctr" rtl="0">
              <a:spcBef>
                <a:spcPts val="0"/>
              </a:spcBef>
              <a:spcAft>
                <a:spcPts val="0"/>
              </a:spcAft>
              <a:buNone/>
              <a:defRPr sz="1600" b="0">
                <a:latin typeface="Montserrat SemiBold"/>
                <a:ea typeface="Montserrat SemiBold"/>
                <a:cs typeface="Montserrat SemiBold"/>
                <a:sym typeface="Montserrat SemiBold"/>
              </a:defRPr>
            </a:lvl9pPr>
          </a:lstStyle>
          <a:p>
            <a:endParaRPr/>
          </a:p>
        </p:txBody>
      </p:sp>
      <p:grpSp>
        <p:nvGrpSpPr>
          <p:cNvPr id="219" name="Google Shape;219;p23"/>
          <p:cNvGrpSpPr/>
          <p:nvPr/>
        </p:nvGrpSpPr>
        <p:grpSpPr>
          <a:xfrm>
            <a:off x="6285097" y="0"/>
            <a:ext cx="2858151" cy="2650866"/>
            <a:chOff x="6669475" y="4"/>
            <a:chExt cx="2513765" cy="2331456"/>
          </a:xfrm>
        </p:grpSpPr>
        <p:sp>
          <p:nvSpPr>
            <p:cNvPr id="220" name="Google Shape;220;p23"/>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222"/>
        <p:cNvGrpSpPr/>
        <p:nvPr/>
      </p:nvGrpSpPr>
      <p:grpSpPr>
        <a:xfrm>
          <a:off x="0" y="0"/>
          <a:ext cx="0" cy="0"/>
          <a:chOff x="0" y="0"/>
          <a:chExt cx="0" cy="0"/>
        </a:xfrm>
      </p:grpSpPr>
      <p:grpSp>
        <p:nvGrpSpPr>
          <p:cNvPr id="223" name="Google Shape;223;p24"/>
          <p:cNvGrpSpPr/>
          <p:nvPr/>
        </p:nvGrpSpPr>
        <p:grpSpPr>
          <a:xfrm rot="10800000">
            <a:off x="6299793" y="603603"/>
            <a:ext cx="3334748" cy="4792558"/>
            <a:chOff x="1668589" y="1441629"/>
            <a:chExt cx="2816986" cy="3964396"/>
          </a:xfrm>
        </p:grpSpPr>
        <p:sp>
          <p:nvSpPr>
            <p:cNvPr id="224" name="Google Shape;224;p24"/>
            <p:cNvSpPr/>
            <p:nvPr/>
          </p:nvSpPr>
          <p:spPr>
            <a:xfrm rot="10800000">
              <a:off x="1668589" y="1441629"/>
              <a:ext cx="2816986" cy="3964396"/>
            </a:xfrm>
            <a:custGeom>
              <a:avLst/>
              <a:gdLst/>
              <a:ahLst/>
              <a:cxnLst/>
              <a:rect l="l" t="t" r="r" b="b"/>
              <a:pathLst>
                <a:path w="82999" h="116806" extrusionOk="0">
                  <a:moveTo>
                    <a:pt x="82464" y="1"/>
                  </a:moveTo>
                  <a:cubicBezTo>
                    <a:pt x="82335" y="1"/>
                    <a:pt x="82204" y="47"/>
                    <a:pt x="82095" y="152"/>
                  </a:cubicBezTo>
                  <a:cubicBezTo>
                    <a:pt x="73073" y="9174"/>
                    <a:pt x="67740" y="33067"/>
                    <a:pt x="66497" y="44700"/>
                  </a:cubicBezTo>
                  <a:cubicBezTo>
                    <a:pt x="60050" y="105583"/>
                    <a:pt x="38183" y="112475"/>
                    <a:pt x="25719" y="112475"/>
                  </a:cubicBezTo>
                  <a:cubicBezTo>
                    <a:pt x="22071" y="112475"/>
                    <a:pt x="19229" y="111885"/>
                    <a:pt x="17813" y="111885"/>
                  </a:cubicBezTo>
                  <a:cubicBezTo>
                    <a:pt x="17777" y="111885"/>
                    <a:pt x="17742" y="111885"/>
                    <a:pt x="17707" y="111886"/>
                  </a:cubicBezTo>
                  <a:cubicBezTo>
                    <a:pt x="17160" y="111872"/>
                    <a:pt x="16627" y="111865"/>
                    <a:pt x="16107" y="111865"/>
                  </a:cubicBezTo>
                  <a:cubicBezTo>
                    <a:pt x="7612" y="111865"/>
                    <a:pt x="2813" y="113749"/>
                    <a:pt x="365" y="115889"/>
                  </a:cubicBezTo>
                  <a:cubicBezTo>
                    <a:pt x="1" y="116203"/>
                    <a:pt x="239" y="116805"/>
                    <a:pt x="716" y="116805"/>
                  </a:cubicBezTo>
                  <a:lnTo>
                    <a:pt x="82472" y="116805"/>
                  </a:lnTo>
                  <a:cubicBezTo>
                    <a:pt x="82761" y="116805"/>
                    <a:pt x="82999" y="116579"/>
                    <a:pt x="82999" y="116278"/>
                  </a:cubicBezTo>
                  <a:lnTo>
                    <a:pt x="82999" y="6150"/>
                  </a:lnTo>
                  <a:lnTo>
                    <a:pt x="82999" y="528"/>
                  </a:lnTo>
                  <a:cubicBezTo>
                    <a:pt x="82999" y="212"/>
                    <a:pt x="82737" y="1"/>
                    <a:pt x="82464"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rot="10800000">
              <a:off x="1668597" y="1441632"/>
              <a:ext cx="2191743" cy="3755699"/>
            </a:xfrm>
            <a:custGeom>
              <a:avLst/>
              <a:gdLst/>
              <a:ahLst/>
              <a:cxnLst/>
              <a:rect l="l" t="t" r="r" b="b"/>
              <a:pathLst>
                <a:path w="64577" h="110657" extrusionOk="0">
                  <a:moveTo>
                    <a:pt x="64577" y="1"/>
                  </a:moveTo>
                  <a:cubicBezTo>
                    <a:pt x="56395" y="9952"/>
                    <a:pt x="51526" y="31988"/>
                    <a:pt x="50359" y="43018"/>
                  </a:cubicBezTo>
                  <a:cubicBezTo>
                    <a:pt x="43679" y="106095"/>
                    <a:pt x="20298" y="110049"/>
                    <a:pt x="8185" y="110049"/>
                  </a:cubicBezTo>
                  <a:cubicBezTo>
                    <a:pt x="6449" y="110049"/>
                    <a:pt x="4945" y="109968"/>
                    <a:pt x="3754" y="109968"/>
                  </a:cubicBezTo>
                  <a:cubicBezTo>
                    <a:pt x="2827" y="109968"/>
                    <a:pt x="2090" y="110017"/>
                    <a:pt x="1582" y="110192"/>
                  </a:cubicBezTo>
                  <a:cubicBezTo>
                    <a:pt x="1042" y="110380"/>
                    <a:pt x="528" y="110518"/>
                    <a:pt x="1" y="110656"/>
                  </a:cubicBezTo>
                  <a:lnTo>
                    <a:pt x="64577" y="110656"/>
                  </a:lnTo>
                  <a:lnTo>
                    <a:pt x="64577" y="1"/>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24"/>
          <p:cNvSpPr txBox="1">
            <a:spLocks noGrp="1"/>
          </p:cNvSpPr>
          <p:nvPr>
            <p:ph type="subTitle" idx="1"/>
          </p:nvPr>
        </p:nvSpPr>
        <p:spPr>
          <a:xfrm>
            <a:off x="2102713" y="1741043"/>
            <a:ext cx="4938600" cy="23697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2200"/>
              <a:buChar char="●"/>
              <a:defRPr sz="1400"/>
            </a:lvl1pPr>
            <a:lvl2pPr lvl="1" algn="r" rtl="0">
              <a:lnSpc>
                <a:spcPct val="100000"/>
              </a:lnSpc>
              <a:spcBef>
                <a:spcPts val="0"/>
              </a:spcBef>
              <a:spcAft>
                <a:spcPts val="0"/>
              </a:spcAft>
              <a:buSzPts val="2800"/>
              <a:buChar char="○"/>
              <a:defRPr sz="2800"/>
            </a:lvl2pPr>
            <a:lvl3pPr lvl="2" algn="r" rtl="0">
              <a:lnSpc>
                <a:spcPct val="100000"/>
              </a:lnSpc>
              <a:spcBef>
                <a:spcPts val="0"/>
              </a:spcBef>
              <a:spcAft>
                <a:spcPts val="0"/>
              </a:spcAft>
              <a:buSzPts val="2800"/>
              <a:buChar char="■"/>
              <a:defRPr sz="2800"/>
            </a:lvl3pPr>
            <a:lvl4pPr lvl="3" algn="r" rtl="0">
              <a:lnSpc>
                <a:spcPct val="100000"/>
              </a:lnSpc>
              <a:spcBef>
                <a:spcPts val="0"/>
              </a:spcBef>
              <a:spcAft>
                <a:spcPts val="0"/>
              </a:spcAft>
              <a:buSzPts val="2800"/>
              <a:buChar char="●"/>
              <a:defRPr sz="2800"/>
            </a:lvl4pPr>
            <a:lvl5pPr lvl="4" algn="r" rtl="0">
              <a:lnSpc>
                <a:spcPct val="100000"/>
              </a:lnSpc>
              <a:spcBef>
                <a:spcPts val="0"/>
              </a:spcBef>
              <a:spcAft>
                <a:spcPts val="0"/>
              </a:spcAft>
              <a:buSzPts val="2800"/>
              <a:buChar char="○"/>
              <a:defRPr sz="2800"/>
            </a:lvl5pPr>
            <a:lvl6pPr lvl="5" algn="r" rtl="0">
              <a:lnSpc>
                <a:spcPct val="100000"/>
              </a:lnSpc>
              <a:spcBef>
                <a:spcPts val="0"/>
              </a:spcBef>
              <a:spcAft>
                <a:spcPts val="0"/>
              </a:spcAft>
              <a:buSzPts val="2800"/>
              <a:buChar char="■"/>
              <a:defRPr sz="2800"/>
            </a:lvl6pPr>
            <a:lvl7pPr lvl="6" algn="r" rtl="0">
              <a:lnSpc>
                <a:spcPct val="100000"/>
              </a:lnSpc>
              <a:spcBef>
                <a:spcPts val="0"/>
              </a:spcBef>
              <a:spcAft>
                <a:spcPts val="0"/>
              </a:spcAft>
              <a:buSzPts val="2800"/>
              <a:buChar char="●"/>
              <a:defRPr sz="2800"/>
            </a:lvl7pPr>
            <a:lvl8pPr lvl="7" algn="r" rtl="0">
              <a:lnSpc>
                <a:spcPct val="100000"/>
              </a:lnSpc>
              <a:spcBef>
                <a:spcPts val="0"/>
              </a:spcBef>
              <a:spcAft>
                <a:spcPts val="0"/>
              </a:spcAft>
              <a:buSzPts val="2800"/>
              <a:buChar char="○"/>
              <a:defRPr sz="2800"/>
            </a:lvl8pPr>
            <a:lvl9pPr lvl="8" algn="r" rtl="0">
              <a:lnSpc>
                <a:spcPct val="100000"/>
              </a:lnSpc>
              <a:spcBef>
                <a:spcPts val="0"/>
              </a:spcBef>
              <a:spcAft>
                <a:spcPts val="0"/>
              </a:spcAft>
              <a:buSzPts val="2800"/>
              <a:buChar char="■"/>
              <a:defRPr sz="2800"/>
            </a:lvl9pPr>
          </a:lstStyle>
          <a:p>
            <a:endParaRPr/>
          </a:p>
        </p:txBody>
      </p:sp>
      <p:sp>
        <p:nvSpPr>
          <p:cNvPr id="227" name="Google Shape;227;p24"/>
          <p:cNvSpPr txBox="1">
            <a:spLocks noGrp="1"/>
          </p:cNvSpPr>
          <p:nvPr>
            <p:ph type="title"/>
          </p:nvPr>
        </p:nvSpPr>
        <p:spPr>
          <a:xfrm>
            <a:off x="720000" y="430516"/>
            <a:ext cx="7704000" cy="477600"/>
          </a:xfrm>
          <a:prstGeom prst="rect">
            <a:avLst/>
          </a:prstGeom>
        </p:spPr>
        <p:txBody>
          <a:bodyPr spcFirstLastPara="1" wrap="square" lIns="0" tIns="0" rIns="0" bIns="0"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228"/>
        <p:cNvGrpSpPr/>
        <p:nvPr/>
      </p:nvGrpSpPr>
      <p:grpSpPr>
        <a:xfrm>
          <a:off x="0" y="0"/>
          <a:ext cx="0" cy="0"/>
          <a:chOff x="0" y="0"/>
          <a:chExt cx="0" cy="0"/>
        </a:xfrm>
      </p:grpSpPr>
      <p:grpSp>
        <p:nvGrpSpPr>
          <p:cNvPr id="229" name="Google Shape;229;p25"/>
          <p:cNvGrpSpPr/>
          <p:nvPr/>
        </p:nvGrpSpPr>
        <p:grpSpPr>
          <a:xfrm rot="10800000">
            <a:off x="6299793" y="603603"/>
            <a:ext cx="3334748" cy="4792558"/>
            <a:chOff x="1668589" y="1441629"/>
            <a:chExt cx="2816986" cy="3964396"/>
          </a:xfrm>
        </p:grpSpPr>
        <p:sp>
          <p:nvSpPr>
            <p:cNvPr id="230" name="Google Shape;230;p25"/>
            <p:cNvSpPr/>
            <p:nvPr/>
          </p:nvSpPr>
          <p:spPr>
            <a:xfrm rot="10800000">
              <a:off x="1668589" y="1441629"/>
              <a:ext cx="2816986" cy="3964396"/>
            </a:xfrm>
            <a:custGeom>
              <a:avLst/>
              <a:gdLst/>
              <a:ahLst/>
              <a:cxnLst/>
              <a:rect l="l" t="t" r="r" b="b"/>
              <a:pathLst>
                <a:path w="82999" h="116806" extrusionOk="0">
                  <a:moveTo>
                    <a:pt x="82464" y="1"/>
                  </a:moveTo>
                  <a:cubicBezTo>
                    <a:pt x="82335" y="1"/>
                    <a:pt x="82204" y="47"/>
                    <a:pt x="82095" y="152"/>
                  </a:cubicBezTo>
                  <a:cubicBezTo>
                    <a:pt x="73073" y="9174"/>
                    <a:pt x="67740" y="33067"/>
                    <a:pt x="66497" y="44700"/>
                  </a:cubicBezTo>
                  <a:cubicBezTo>
                    <a:pt x="60050" y="105583"/>
                    <a:pt x="38183" y="112475"/>
                    <a:pt x="25719" y="112475"/>
                  </a:cubicBezTo>
                  <a:cubicBezTo>
                    <a:pt x="22071" y="112475"/>
                    <a:pt x="19229" y="111885"/>
                    <a:pt x="17813" y="111885"/>
                  </a:cubicBezTo>
                  <a:cubicBezTo>
                    <a:pt x="17777" y="111885"/>
                    <a:pt x="17742" y="111885"/>
                    <a:pt x="17707" y="111886"/>
                  </a:cubicBezTo>
                  <a:cubicBezTo>
                    <a:pt x="17160" y="111872"/>
                    <a:pt x="16627" y="111865"/>
                    <a:pt x="16107" y="111865"/>
                  </a:cubicBezTo>
                  <a:cubicBezTo>
                    <a:pt x="7612" y="111865"/>
                    <a:pt x="2813" y="113749"/>
                    <a:pt x="365" y="115889"/>
                  </a:cubicBezTo>
                  <a:cubicBezTo>
                    <a:pt x="1" y="116203"/>
                    <a:pt x="239" y="116805"/>
                    <a:pt x="716" y="116805"/>
                  </a:cubicBezTo>
                  <a:lnTo>
                    <a:pt x="82472" y="116805"/>
                  </a:lnTo>
                  <a:cubicBezTo>
                    <a:pt x="82761" y="116805"/>
                    <a:pt x="82999" y="116579"/>
                    <a:pt x="82999" y="116278"/>
                  </a:cubicBezTo>
                  <a:lnTo>
                    <a:pt x="82999" y="6150"/>
                  </a:lnTo>
                  <a:lnTo>
                    <a:pt x="82999" y="528"/>
                  </a:lnTo>
                  <a:cubicBezTo>
                    <a:pt x="82999" y="212"/>
                    <a:pt x="82737" y="1"/>
                    <a:pt x="82464"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rot="10800000">
              <a:off x="1668597" y="1441632"/>
              <a:ext cx="2191743" cy="3755699"/>
            </a:xfrm>
            <a:custGeom>
              <a:avLst/>
              <a:gdLst/>
              <a:ahLst/>
              <a:cxnLst/>
              <a:rect l="l" t="t" r="r" b="b"/>
              <a:pathLst>
                <a:path w="64577" h="110657" extrusionOk="0">
                  <a:moveTo>
                    <a:pt x="64577" y="1"/>
                  </a:moveTo>
                  <a:cubicBezTo>
                    <a:pt x="56395" y="9952"/>
                    <a:pt x="51526" y="31988"/>
                    <a:pt x="50359" y="43018"/>
                  </a:cubicBezTo>
                  <a:cubicBezTo>
                    <a:pt x="43679" y="106095"/>
                    <a:pt x="20298" y="110049"/>
                    <a:pt x="8185" y="110049"/>
                  </a:cubicBezTo>
                  <a:cubicBezTo>
                    <a:pt x="6449" y="110049"/>
                    <a:pt x="4945" y="109968"/>
                    <a:pt x="3754" y="109968"/>
                  </a:cubicBezTo>
                  <a:cubicBezTo>
                    <a:pt x="2827" y="109968"/>
                    <a:pt x="2090" y="110017"/>
                    <a:pt x="1582" y="110192"/>
                  </a:cubicBezTo>
                  <a:cubicBezTo>
                    <a:pt x="1042" y="110380"/>
                    <a:pt x="528" y="110518"/>
                    <a:pt x="1" y="110656"/>
                  </a:cubicBezTo>
                  <a:lnTo>
                    <a:pt x="64577" y="110656"/>
                  </a:lnTo>
                  <a:lnTo>
                    <a:pt x="64577" y="1"/>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5"/>
          <p:cNvSpPr txBox="1">
            <a:spLocks noGrp="1"/>
          </p:cNvSpPr>
          <p:nvPr>
            <p:ph type="subTitle" idx="1"/>
          </p:nvPr>
        </p:nvSpPr>
        <p:spPr>
          <a:xfrm>
            <a:off x="5770500" y="2673963"/>
            <a:ext cx="2653500" cy="9888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2800"/>
              <a:buChar char="●"/>
              <a:defRPr sz="1400"/>
            </a:lvl1pPr>
            <a:lvl2pPr lvl="1" algn="r" rtl="0">
              <a:lnSpc>
                <a:spcPct val="100000"/>
              </a:lnSpc>
              <a:spcBef>
                <a:spcPts val="1600"/>
              </a:spcBef>
              <a:spcAft>
                <a:spcPts val="0"/>
              </a:spcAft>
              <a:buSzPts val="2800"/>
              <a:buChar char="○"/>
              <a:defRPr sz="2800"/>
            </a:lvl2pPr>
            <a:lvl3pPr lvl="2" algn="r" rtl="0">
              <a:lnSpc>
                <a:spcPct val="100000"/>
              </a:lnSpc>
              <a:spcBef>
                <a:spcPts val="0"/>
              </a:spcBef>
              <a:spcAft>
                <a:spcPts val="0"/>
              </a:spcAft>
              <a:buSzPts val="2800"/>
              <a:buChar char="■"/>
              <a:defRPr sz="2800"/>
            </a:lvl3pPr>
            <a:lvl4pPr lvl="3" algn="r" rtl="0">
              <a:lnSpc>
                <a:spcPct val="100000"/>
              </a:lnSpc>
              <a:spcBef>
                <a:spcPts val="0"/>
              </a:spcBef>
              <a:spcAft>
                <a:spcPts val="0"/>
              </a:spcAft>
              <a:buSzPts val="2800"/>
              <a:buChar char="●"/>
              <a:defRPr sz="2800"/>
            </a:lvl4pPr>
            <a:lvl5pPr lvl="4" algn="r" rtl="0">
              <a:lnSpc>
                <a:spcPct val="100000"/>
              </a:lnSpc>
              <a:spcBef>
                <a:spcPts val="0"/>
              </a:spcBef>
              <a:spcAft>
                <a:spcPts val="0"/>
              </a:spcAft>
              <a:buSzPts val="2800"/>
              <a:buChar char="○"/>
              <a:defRPr sz="2800"/>
            </a:lvl5pPr>
            <a:lvl6pPr lvl="5" algn="r" rtl="0">
              <a:lnSpc>
                <a:spcPct val="100000"/>
              </a:lnSpc>
              <a:spcBef>
                <a:spcPts val="0"/>
              </a:spcBef>
              <a:spcAft>
                <a:spcPts val="0"/>
              </a:spcAft>
              <a:buSzPts val="2800"/>
              <a:buChar char="■"/>
              <a:defRPr sz="2800"/>
            </a:lvl6pPr>
            <a:lvl7pPr lvl="6" algn="r" rtl="0">
              <a:lnSpc>
                <a:spcPct val="100000"/>
              </a:lnSpc>
              <a:spcBef>
                <a:spcPts val="0"/>
              </a:spcBef>
              <a:spcAft>
                <a:spcPts val="0"/>
              </a:spcAft>
              <a:buSzPts val="2800"/>
              <a:buChar char="●"/>
              <a:defRPr sz="2800"/>
            </a:lvl7pPr>
            <a:lvl8pPr lvl="7" algn="r" rtl="0">
              <a:lnSpc>
                <a:spcPct val="100000"/>
              </a:lnSpc>
              <a:spcBef>
                <a:spcPts val="0"/>
              </a:spcBef>
              <a:spcAft>
                <a:spcPts val="0"/>
              </a:spcAft>
              <a:buSzPts val="2800"/>
              <a:buChar char="○"/>
              <a:defRPr sz="2800"/>
            </a:lvl8pPr>
            <a:lvl9pPr lvl="8" algn="r" rtl="0">
              <a:lnSpc>
                <a:spcPct val="100000"/>
              </a:lnSpc>
              <a:spcBef>
                <a:spcPts val="0"/>
              </a:spcBef>
              <a:spcAft>
                <a:spcPts val="0"/>
              </a:spcAft>
              <a:buSzPts val="2800"/>
              <a:buChar char="■"/>
              <a:defRPr sz="2800"/>
            </a:lvl9pPr>
          </a:lstStyle>
          <a:p>
            <a:endParaRPr/>
          </a:p>
        </p:txBody>
      </p:sp>
      <p:sp>
        <p:nvSpPr>
          <p:cNvPr id="233" name="Google Shape;233;p25"/>
          <p:cNvSpPr txBox="1">
            <a:spLocks noGrp="1"/>
          </p:cNvSpPr>
          <p:nvPr>
            <p:ph type="title"/>
          </p:nvPr>
        </p:nvSpPr>
        <p:spPr>
          <a:xfrm>
            <a:off x="5770500" y="2025963"/>
            <a:ext cx="2653500" cy="648000"/>
          </a:xfrm>
          <a:prstGeom prst="rect">
            <a:avLst/>
          </a:prstGeom>
        </p:spPr>
        <p:txBody>
          <a:bodyPr spcFirstLastPara="1" wrap="square" lIns="0" tIns="0" rIns="0" bIns="0"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4" name="Google Shape;234;p25"/>
          <p:cNvGrpSpPr/>
          <p:nvPr/>
        </p:nvGrpSpPr>
        <p:grpSpPr>
          <a:xfrm flipH="1">
            <a:off x="-397202" y="-309433"/>
            <a:ext cx="4694153" cy="2086754"/>
            <a:chOff x="4106300" y="1016575"/>
            <a:chExt cx="2479350" cy="1102178"/>
          </a:xfrm>
        </p:grpSpPr>
        <p:sp>
          <p:nvSpPr>
            <p:cNvPr id="235" name="Google Shape;235;p25"/>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5"/>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1" name="Shape 237"/>
        <p:cNvGrpSpPr/>
        <p:nvPr/>
      </p:nvGrpSpPr>
      <p:grpSpPr>
        <a:xfrm>
          <a:off x="0" y="0"/>
          <a:ext cx="0" cy="0"/>
          <a:chOff x="0" y="0"/>
          <a:chExt cx="0" cy="0"/>
        </a:xfrm>
      </p:grpSpPr>
      <p:grpSp>
        <p:nvGrpSpPr>
          <p:cNvPr id="238" name="Google Shape;238;p26"/>
          <p:cNvGrpSpPr/>
          <p:nvPr/>
        </p:nvGrpSpPr>
        <p:grpSpPr>
          <a:xfrm>
            <a:off x="0" y="1733"/>
            <a:ext cx="9144203" cy="5141884"/>
            <a:chOff x="0" y="1733"/>
            <a:chExt cx="9144203" cy="5141884"/>
          </a:xfrm>
        </p:grpSpPr>
        <p:sp>
          <p:nvSpPr>
            <p:cNvPr id="239" name="Google Shape;239;p26"/>
            <p:cNvSpPr/>
            <p:nvPr/>
          </p:nvSpPr>
          <p:spPr>
            <a:xfrm>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 name="Google Shape;241;p26"/>
          <p:cNvSpPr txBox="1">
            <a:spLocks noGrp="1"/>
          </p:cNvSpPr>
          <p:nvPr>
            <p:ph type="title"/>
          </p:nvPr>
        </p:nvSpPr>
        <p:spPr>
          <a:xfrm>
            <a:off x="720000" y="1017600"/>
            <a:ext cx="2013300" cy="477600"/>
          </a:xfrm>
          <a:prstGeom prst="rect">
            <a:avLst/>
          </a:prstGeom>
        </p:spPr>
        <p:txBody>
          <a:bodyPr spcFirstLastPara="1" wrap="square" lIns="0" tIns="0" rIns="0" bIns="0" anchor="t" anchorCtr="0">
            <a:noAutofit/>
          </a:bodyPr>
          <a:lstStyle>
            <a:lvl1pPr lvl="0" rtl="0">
              <a:spcBef>
                <a:spcPts val="0"/>
              </a:spcBef>
              <a:spcAft>
                <a:spcPts val="0"/>
              </a:spcAft>
              <a:buNone/>
              <a:defRPr sz="3600">
                <a:solidFill>
                  <a:schemeClr val="dk1"/>
                </a:solidFill>
              </a:defRPr>
            </a:lvl1pPr>
            <a:lvl2pPr lvl="1" rtl="0">
              <a:spcBef>
                <a:spcPts val="0"/>
              </a:spcBef>
              <a:spcAft>
                <a:spcPts val="0"/>
              </a:spcAft>
              <a:buNone/>
              <a:defRPr sz="3600">
                <a:solidFill>
                  <a:schemeClr val="dk1"/>
                </a:solidFill>
              </a:defRPr>
            </a:lvl2pPr>
            <a:lvl3pPr lvl="2" rtl="0">
              <a:spcBef>
                <a:spcPts val="0"/>
              </a:spcBef>
              <a:spcAft>
                <a:spcPts val="0"/>
              </a:spcAft>
              <a:buNone/>
              <a:defRPr sz="3600">
                <a:solidFill>
                  <a:schemeClr val="dk1"/>
                </a:solidFill>
              </a:defRPr>
            </a:lvl3pPr>
            <a:lvl4pPr lvl="3" rtl="0">
              <a:spcBef>
                <a:spcPts val="0"/>
              </a:spcBef>
              <a:spcAft>
                <a:spcPts val="0"/>
              </a:spcAft>
              <a:buNone/>
              <a:defRPr sz="3600">
                <a:solidFill>
                  <a:schemeClr val="dk1"/>
                </a:solidFill>
              </a:defRPr>
            </a:lvl4pPr>
            <a:lvl5pPr lvl="4" rtl="0">
              <a:spcBef>
                <a:spcPts val="0"/>
              </a:spcBef>
              <a:spcAft>
                <a:spcPts val="0"/>
              </a:spcAft>
              <a:buNone/>
              <a:defRPr sz="3600">
                <a:solidFill>
                  <a:schemeClr val="dk1"/>
                </a:solidFill>
              </a:defRPr>
            </a:lvl5pPr>
            <a:lvl6pPr lvl="5" rtl="0">
              <a:spcBef>
                <a:spcPts val="0"/>
              </a:spcBef>
              <a:spcAft>
                <a:spcPts val="0"/>
              </a:spcAft>
              <a:buNone/>
              <a:defRPr sz="3600">
                <a:solidFill>
                  <a:schemeClr val="dk1"/>
                </a:solidFill>
              </a:defRPr>
            </a:lvl6pPr>
            <a:lvl7pPr lvl="6" rtl="0">
              <a:spcBef>
                <a:spcPts val="0"/>
              </a:spcBef>
              <a:spcAft>
                <a:spcPts val="0"/>
              </a:spcAft>
              <a:buNone/>
              <a:defRPr sz="3600">
                <a:solidFill>
                  <a:schemeClr val="dk1"/>
                </a:solidFill>
              </a:defRPr>
            </a:lvl7pPr>
            <a:lvl8pPr lvl="7" rtl="0">
              <a:spcBef>
                <a:spcPts val="0"/>
              </a:spcBef>
              <a:spcAft>
                <a:spcPts val="0"/>
              </a:spcAft>
              <a:buNone/>
              <a:defRPr sz="3600">
                <a:solidFill>
                  <a:schemeClr val="dk1"/>
                </a:solidFill>
              </a:defRPr>
            </a:lvl8pPr>
            <a:lvl9pPr lvl="8" rtl="0">
              <a:spcBef>
                <a:spcPts val="0"/>
              </a:spcBef>
              <a:spcAft>
                <a:spcPts val="0"/>
              </a:spcAft>
              <a:buNone/>
              <a:defRPr sz="3600">
                <a:solidFill>
                  <a:schemeClr val="dk1"/>
                </a:solidFill>
              </a:defRPr>
            </a:lvl9pPr>
          </a:lstStyle>
          <a:p>
            <a:endParaRPr/>
          </a:p>
        </p:txBody>
      </p:sp>
      <p:sp>
        <p:nvSpPr>
          <p:cNvPr id="242" name="Google Shape;242;p26"/>
          <p:cNvSpPr txBox="1">
            <a:spLocks noGrp="1"/>
          </p:cNvSpPr>
          <p:nvPr>
            <p:ph type="subTitle" idx="1"/>
          </p:nvPr>
        </p:nvSpPr>
        <p:spPr>
          <a:xfrm>
            <a:off x="720000" y="2542775"/>
            <a:ext cx="2511000" cy="896700"/>
          </a:xfrm>
          <a:prstGeom prst="rect">
            <a:avLst/>
          </a:prstGeom>
        </p:spPr>
        <p:txBody>
          <a:bodyPr spcFirstLastPara="1" wrap="square" lIns="0" tIns="0" rIns="0" bIns="0" anchor="t" anchorCtr="0">
            <a:noAutofit/>
          </a:bodyPr>
          <a:lstStyle>
            <a:lvl1pPr lvl="0" rtl="0">
              <a:spcBef>
                <a:spcPts val="0"/>
              </a:spcBef>
              <a:spcAft>
                <a:spcPts val="0"/>
              </a:spcAft>
              <a:buSzPts val="1200"/>
              <a:buNone/>
              <a:defRPr sz="1600">
                <a:solidFill>
                  <a:schemeClr val="dk2"/>
                </a:solidFill>
              </a:defRPr>
            </a:lvl1pPr>
            <a:lvl2pPr lvl="1" rtl="0">
              <a:lnSpc>
                <a:spcPct val="100000"/>
              </a:lnSpc>
              <a:spcBef>
                <a:spcPts val="160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
        <p:nvSpPr>
          <p:cNvPr id="243" name="Google Shape;243;p26"/>
          <p:cNvSpPr txBox="1"/>
          <p:nvPr/>
        </p:nvSpPr>
        <p:spPr>
          <a:xfrm>
            <a:off x="720000" y="3760400"/>
            <a:ext cx="3738300" cy="490800"/>
          </a:xfrm>
          <a:prstGeom prst="rect">
            <a:avLst/>
          </a:prstGeom>
          <a:noFill/>
          <a:ln>
            <a:noFill/>
          </a:ln>
        </p:spPr>
        <p:txBody>
          <a:bodyPr spcFirstLastPara="1" wrap="square" lIns="0" tIns="0" rIns="0" bIns="0" anchor="ctr" anchorCtr="0">
            <a:noAutofit/>
          </a:bodyPr>
          <a:lstStyle/>
          <a:p>
            <a:pPr marL="0" lvl="0" indent="0" algn="l" rtl="0">
              <a:spcBef>
                <a:spcPts val="300"/>
              </a:spcBef>
              <a:spcAft>
                <a:spcPts val="0"/>
              </a:spcAft>
              <a:buClr>
                <a:schemeClr val="dk1"/>
              </a:buClr>
              <a:buSzPts val="1100"/>
              <a:buFont typeface="Arial"/>
              <a:buNone/>
            </a:pPr>
            <a:r>
              <a:rPr lang="en" sz="1200">
                <a:solidFill>
                  <a:schemeClr val="dk2"/>
                </a:solidFill>
                <a:latin typeface="Lato"/>
                <a:ea typeface="Lato"/>
                <a:cs typeface="Lato"/>
                <a:sym typeface="Lato"/>
              </a:rPr>
              <a:t>CREDITS: This presentation template was created by </a:t>
            </a:r>
            <a:r>
              <a:rPr lang="en" sz="12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dk2"/>
                </a:solidFill>
                <a:latin typeface="Lato"/>
                <a:ea typeface="Lato"/>
                <a:cs typeface="Lato"/>
                <a:sym typeface="Lato"/>
              </a:rPr>
              <a:t>, including icons by </a:t>
            </a:r>
            <a:r>
              <a:rPr lang="en" sz="12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2"/>
                </a:solidFill>
                <a:latin typeface="Lato"/>
                <a:ea typeface="Lato"/>
                <a:cs typeface="Lato"/>
                <a:sym typeface="Lato"/>
              </a:rPr>
              <a:t>, infographics &amp; images by </a:t>
            </a:r>
            <a:r>
              <a:rPr lang="en" sz="12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b="1">
                <a:solidFill>
                  <a:schemeClr val="dk1"/>
                </a:solidFill>
                <a:latin typeface="Lato"/>
                <a:ea typeface="Lato"/>
                <a:cs typeface="Lato"/>
                <a:sym typeface="Lato"/>
              </a:rPr>
              <a:t> </a:t>
            </a:r>
            <a:r>
              <a:rPr lang="en" sz="1200">
                <a:solidFill>
                  <a:schemeClr val="dk2"/>
                </a:solidFill>
                <a:latin typeface="Lato"/>
                <a:ea typeface="Lato"/>
                <a:cs typeface="Lato"/>
                <a:sym typeface="Lato"/>
              </a:rPr>
              <a:t>and illustrations by </a:t>
            </a:r>
            <a:r>
              <a:rPr lang="en" sz="1200" b="1">
                <a:solidFill>
                  <a:schemeClr val="dk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Stories</a:t>
            </a:r>
            <a:endParaRPr sz="1600" b="1">
              <a:solidFill>
                <a:schemeClr val="dk1"/>
              </a:solidFill>
              <a:latin typeface="Lato"/>
              <a:ea typeface="Lato"/>
              <a:cs typeface="Lato"/>
              <a:sym typeface="Lato"/>
            </a:endParaRPr>
          </a:p>
        </p:txBody>
      </p:sp>
      <p:sp>
        <p:nvSpPr>
          <p:cNvPr id="244" name="Google Shape;244;p26"/>
          <p:cNvSpPr txBox="1">
            <a:spLocks noGrp="1"/>
          </p:cNvSpPr>
          <p:nvPr>
            <p:ph type="subTitle" idx="2"/>
          </p:nvPr>
        </p:nvSpPr>
        <p:spPr>
          <a:xfrm>
            <a:off x="720000" y="2187750"/>
            <a:ext cx="3085500" cy="354900"/>
          </a:xfrm>
          <a:prstGeom prst="rect">
            <a:avLst/>
          </a:prstGeom>
        </p:spPr>
        <p:txBody>
          <a:bodyPr spcFirstLastPara="1" wrap="square" lIns="0" tIns="0" rIns="0" bIns="0" anchor="t" anchorCtr="0">
            <a:noAutofit/>
          </a:bodyPr>
          <a:lstStyle>
            <a:lvl1pPr lvl="0" rtl="0">
              <a:spcBef>
                <a:spcPts val="0"/>
              </a:spcBef>
              <a:spcAft>
                <a:spcPts val="0"/>
              </a:spcAft>
              <a:buSzPts val="1200"/>
              <a:buNone/>
              <a:defRPr sz="1600">
                <a:solidFill>
                  <a:schemeClr val="dk2"/>
                </a:solidFill>
              </a:defRPr>
            </a:lvl1pPr>
            <a:lvl2pPr lvl="1" rtl="0">
              <a:lnSpc>
                <a:spcPct val="100000"/>
              </a:lnSpc>
              <a:spcBef>
                <a:spcPts val="110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p:cSld name="CUSTOM_12">
    <p:spTree>
      <p:nvGrpSpPr>
        <p:cNvPr id="1" name="Shape 245"/>
        <p:cNvGrpSpPr/>
        <p:nvPr/>
      </p:nvGrpSpPr>
      <p:grpSpPr>
        <a:xfrm>
          <a:off x="0" y="0"/>
          <a:ext cx="0" cy="0"/>
          <a:chOff x="0" y="0"/>
          <a:chExt cx="0" cy="0"/>
        </a:xfrm>
      </p:grpSpPr>
      <p:grpSp>
        <p:nvGrpSpPr>
          <p:cNvPr id="246" name="Google Shape;246;p27"/>
          <p:cNvGrpSpPr/>
          <p:nvPr/>
        </p:nvGrpSpPr>
        <p:grpSpPr>
          <a:xfrm flipH="1">
            <a:off x="6285749" y="3798674"/>
            <a:ext cx="2858241" cy="1366179"/>
            <a:chOff x="-9225" y="3798674"/>
            <a:chExt cx="2858241" cy="1366179"/>
          </a:xfrm>
        </p:grpSpPr>
        <p:sp>
          <p:nvSpPr>
            <p:cNvPr id="247" name="Google Shape;247;p27"/>
            <p:cNvSpPr/>
            <p:nvPr/>
          </p:nvSpPr>
          <p:spPr>
            <a:xfrm>
              <a:off x="-9225" y="3798674"/>
              <a:ext cx="2858241" cy="1366172"/>
            </a:xfrm>
            <a:custGeom>
              <a:avLst/>
              <a:gdLst/>
              <a:ahLst/>
              <a:cxnLst/>
              <a:rect l="l" t="t" r="r" b="b"/>
              <a:pathLst>
                <a:path w="93967" h="44914" extrusionOk="0">
                  <a:moveTo>
                    <a:pt x="1" y="1"/>
                  </a:moveTo>
                  <a:lnTo>
                    <a:pt x="1" y="5096"/>
                  </a:lnTo>
                  <a:lnTo>
                    <a:pt x="1" y="44913"/>
                  </a:lnTo>
                  <a:lnTo>
                    <a:pt x="93967" y="44913"/>
                  </a:lnTo>
                  <a:cubicBezTo>
                    <a:pt x="79561" y="34573"/>
                    <a:pt x="46921" y="35916"/>
                    <a:pt x="34736" y="32314"/>
                  </a:cubicBezTo>
                  <a:cubicBezTo>
                    <a:pt x="23605" y="29014"/>
                    <a:pt x="10680" y="9626"/>
                    <a:pt x="1"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p:nvPr/>
          </p:nvSpPr>
          <p:spPr>
            <a:xfrm>
              <a:off x="-9225" y="3953659"/>
              <a:ext cx="2521976" cy="1211194"/>
            </a:xfrm>
            <a:custGeom>
              <a:avLst/>
              <a:gdLst/>
              <a:ahLst/>
              <a:cxnLst/>
              <a:rect l="l" t="t" r="r" b="b"/>
              <a:pathLst>
                <a:path w="82912" h="39819" extrusionOk="0">
                  <a:moveTo>
                    <a:pt x="1" y="1"/>
                  </a:moveTo>
                  <a:lnTo>
                    <a:pt x="1" y="39818"/>
                  </a:lnTo>
                  <a:lnTo>
                    <a:pt x="82911" y="39818"/>
                  </a:lnTo>
                  <a:cubicBezTo>
                    <a:pt x="66824" y="34924"/>
                    <a:pt x="44374" y="35175"/>
                    <a:pt x="34736" y="32314"/>
                  </a:cubicBezTo>
                  <a:cubicBezTo>
                    <a:pt x="23605" y="29014"/>
                    <a:pt x="10680" y="9638"/>
                    <a:pt x="1"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7"/>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0" name="Google Shape;250;p27"/>
          <p:cNvSpPr txBox="1">
            <a:spLocks noGrp="1"/>
          </p:cNvSpPr>
          <p:nvPr>
            <p:ph type="subTitle" idx="1"/>
          </p:nvPr>
        </p:nvSpPr>
        <p:spPr>
          <a:xfrm>
            <a:off x="720000" y="1520450"/>
            <a:ext cx="3711600" cy="3083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Livvic"/>
              <a:buChar char="●"/>
              <a:defRPr>
                <a:solidFill>
                  <a:schemeClr val="dk2"/>
                </a:solidFill>
              </a:defRPr>
            </a:lvl1pPr>
            <a:lvl2pPr lvl="1" rtl="0">
              <a:lnSpc>
                <a:spcPct val="100000"/>
              </a:lnSpc>
              <a:spcBef>
                <a:spcPts val="800"/>
              </a:spcBef>
              <a:spcAft>
                <a:spcPts val="0"/>
              </a:spcAft>
              <a:buClr>
                <a:srgbClr val="434343"/>
              </a:buClr>
              <a:buSzPts val="1200"/>
              <a:buFont typeface="Roboto Condensed Light"/>
              <a:buChar char="○"/>
              <a:defRPr sz="1200"/>
            </a:lvl2pPr>
            <a:lvl3pPr lvl="2" rtl="0">
              <a:lnSpc>
                <a:spcPct val="100000"/>
              </a:lnSpc>
              <a:spcBef>
                <a:spcPts val="0"/>
              </a:spcBef>
              <a:spcAft>
                <a:spcPts val="0"/>
              </a:spcAft>
              <a:buClr>
                <a:srgbClr val="434343"/>
              </a:buClr>
              <a:buSzPts val="1200"/>
              <a:buFont typeface="Roboto Condensed Light"/>
              <a:buChar char="■"/>
              <a:defRPr sz="1200"/>
            </a:lvl3pPr>
            <a:lvl4pPr lvl="3" rtl="0">
              <a:lnSpc>
                <a:spcPct val="100000"/>
              </a:lnSpc>
              <a:spcBef>
                <a:spcPts val="0"/>
              </a:spcBef>
              <a:spcAft>
                <a:spcPts val="0"/>
              </a:spcAft>
              <a:buClr>
                <a:srgbClr val="434343"/>
              </a:buClr>
              <a:buSzPts val="1200"/>
              <a:buFont typeface="Roboto Condensed Light"/>
              <a:buChar char="●"/>
              <a:defRPr sz="1200"/>
            </a:lvl4pPr>
            <a:lvl5pPr lvl="4" rtl="0">
              <a:lnSpc>
                <a:spcPct val="100000"/>
              </a:lnSpc>
              <a:spcBef>
                <a:spcPts val="0"/>
              </a:spcBef>
              <a:spcAft>
                <a:spcPts val="0"/>
              </a:spcAft>
              <a:buClr>
                <a:srgbClr val="434343"/>
              </a:buClr>
              <a:buSzPts val="1200"/>
              <a:buFont typeface="Roboto Condensed Light"/>
              <a:buChar char="○"/>
              <a:defRPr sz="1200"/>
            </a:lvl5pPr>
            <a:lvl6pPr lvl="5" rtl="0">
              <a:lnSpc>
                <a:spcPct val="100000"/>
              </a:lnSpc>
              <a:spcBef>
                <a:spcPts val="0"/>
              </a:spcBef>
              <a:spcAft>
                <a:spcPts val="0"/>
              </a:spcAft>
              <a:buClr>
                <a:srgbClr val="434343"/>
              </a:buClr>
              <a:buSzPts val="1200"/>
              <a:buFont typeface="Roboto Condensed Light"/>
              <a:buChar char="■"/>
              <a:defRPr sz="1200"/>
            </a:lvl6pPr>
            <a:lvl7pPr lvl="6" rtl="0">
              <a:lnSpc>
                <a:spcPct val="100000"/>
              </a:lnSpc>
              <a:spcBef>
                <a:spcPts val="0"/>
              </a:spcBef>
              <a:spcAft>
                <a:spcPts val="0"/>
              </a:spcAft>
              <a:buClr>
                <a:srgbClr val="434343"/>
              </a:buClr>
              <a:buSzPts val="1200"/>
              <a:buFont typeface="Roboto Condensed Light"/>
              <a:buChar char="●"/>
              <a:defRPr sz="1200"/>
            </a:lvl7pPr>
            <a:lvl8pPr lvl="7" rtl="0">
              <a:lnSpc>
                <a:spcPct val="100000"/>
              </a:lnSpc>
              <a:spcBef>
                <a:spcPts val="0"/>
              </a:spcBef>
              <a:spcAft>
                <a:spcPts val="0"/>
              </a:spcAft>
              <a:buClr>
                <a:srgbClr val="434343"/>
              </a:buClr>
              <a:buSzPts val="1200"/>
              <a:buFont typeface="Roboto Condensed Light"/>
              <a:buChar char="○"/>
              <a:defRPr sz="1200"/>
            </a:lvl8pPr>
            <a:lvl9pPr lvl="8" rtl="0">
              <a:lnSpc>
                <a:spcPct val="100000"/>
              </a:lnSpc>
              <a:spcBef>
                <a:spcPts val="0"/>
              </a:spcBef>
              <a:spcAft>
                <a:spcPts val="0"/>
              </a:spcAft>
              <a:buClr>
                <a:srgbClr val="434343"/>
              </a:buClr>
              <a:buSzPts val="1200"/>
              <a:buFont typeface="Roboto Condensed Light"/>
              <a:buChar char="■"/>
              <a:defRPr sz="1200"/>
            </a:lvl9pPr>
          </a:lstStyle>
          <a:p>
            <a:endParaRPr/>
          </a:p>
        </p:txBody>
      </p:sp>
      <p:sp>
        <p:nvSpPr>
          <p:cNvPr id="251" name="Google Shape;251;p27"/>
          <p:cNvSpPr txBox="1">
            <a:spLocks noGrp="1"/>
          </p:cNvSpPr>
          <p:nvPr>
            <p:ph type="subTitle" idx="2"/>
          </p:nvPr>
        </p:nvSpPr>
        <p:spPr>
          <a:xfrm>
            <a:off x="4712400" y="1520450"/>
            <a:ext cx="3711600" cy="30831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200"/>
              <a:buFont typeface="Livvic"/>
              <a:buChar char="●"/>
              <a:defRPr>
                <a:solidFill>
                  <a:schemeClr val="dk2"/>
                </a:solidFill>
              </a:defRPr>
            </a:lvl1pPr>
            <a:lvl2pPr lvl="1" rtl="0">
              <a:lnSpc>
                <a:spcPct val="100000"/>
              </a:lnSpc>
              <a:spcBef>
                <a:spcPts val="800"/>
              </a:spcBef>
              <a:spcAft>
                <a:spcPts val="0"/>
              </a:spcAft>
              <a:buClr>
                <a:srgbClr val="434343"/>
              </a:buClr>
              <a:buSzPts val="1200"/>
              <a:buFont typeface="Roboto Condensed Light"/>
              <a:buChar char="○"/>
              <a:defRPr sz="1200"/>
            </a:lvl2pPr>
            <a:lvl3pPr lvl="2" rtl="0">
              <a:lnSpc>
                <a:spcPct val="100000"/>
              </a:lnSpc>
              <a:spcBef>
                <a:spcPts val="0"/>
              </a:spcBef>
              <a:spcAft>
                <a:spcPts val="0"/>
              </a:spcAft>
              <a:buClr>
                <a:srgbClr val="434343"/>
              </a:buClr>
              <a:buSzPts val="1200"/>
              <a:buFont typeface="Roboto Condensed Light"/>
              <a:buChar char="■"/>
              <a:defRPr sz="1200"/>
            </a:lvl3pPr>
            <a:lvl4pPr lvl="3" rtl="0">
              <a:lnSpc>
                <a:spcPct val="100000"/>
              </a:lnSpc>
              <a:spcBef>
                <a:spcPts val="0"/>
              </a:spcBef>
              <a:spcAft>
                <a:spcPts val="0"/>
              </a:spcAft>
              <a:buClr>
                <a:srgbClr val="434343"/>
              </a:buClr>
              <a:buSzPts val="1200"/>
              <a:buFont typeface="Roboto Condensed Light"/>
              <a:buChar char="●"/>
              <a:defRPr sz="1200"/>
            </a:lvl4pPr>
            <a:lvl5pPr lvl="4" rtl="0">
              <a:lnSpc>
                <a:spcPct val="100000"/>
              </a:lnSpc>
              <a:spcBef>
                <a:spcPts val="0"/>
              </a:spcBef>
              <a:spcAft>
                <a:spcPts val="0"/>
              </a:spcAft>
              <a:buClr>
                <a:srgbClr val="434343"/>
              </a:buClr>
              <a:buSzPts val="1200"/>
              <a:buFont typeface="Roboto Condensed Light"/>
              <a:buChar char="○"/>
              <a:defRPr sz="1200"/>
            </a:lvl5pPr>
            <a:lvl6pPr lvl="5" rtl="0">
              <a:lnSpc>
                <a:spcPct val="100000"/>
              </a:lnSpc>
              <a:spcBef>
                <a:spcPts val="0"/>
              </a:spcBef>
              <a:spcAft>
                <a:spcPts val="0"/>
              </a:spcAft>
              <a:buClr>
                <a:srgbClr val="434343"/>
              </a:buClr>
              <a:buSzPts val="1200"/>
              <a:buFont typeface="Roboto Condensed Light"/>
              <a:buChar char="■"/>
              <a:defRPr sz="1200"/>
            </a:lvl6pPr>
            <a:lvl7pPr lvl="6" rtl="0">
              <a:lnSpc>
                <a:spcPct val="100000"/>
              </a:lnSpc>
              <a:spcBef>
                <a:spcPts val="0"/>
              </a:spcBef>
              <a:spcAft>
                <a:spcPts val="0"/>
              </a:spcAft>
              <a:buClr>
                <a:srgbClr val="434343"/>
              </a:buClr>
              <a:buSzPts val="1200"/>
              <a:buFont typeface="Roboto Condensed Light"/>
              <a:buChar char="●"/>
              <a:defRPr sz="1200"/>
            </a:lvl7pPr>
            <a:lvl8pPr lvl="7" rtl="0">
              <a:lnSpc>
                <a:spcPct val="100000"/>
              </a:lnSpc>
              <a:spcBef>
                <a:spcPts val="0"/>
              </a:spcBef>
              <a:spcAft>
                <a:spcPts val="0"/>
              </a:spcAft>
              <a:buClr>
                <a:srgbClr val="434343"/>
              </a:buClr>
              <a:buSzPts val="1200"/>
              <a:buFont typeface="Roboto Condensed Light"/>
              <a:buChar char="○"/>
              <a:defRPr sz="1200"/>
            </a:lvl8pPr>
            <a:lvl9pPr lvl="8" rtl="0">
              <a:lnSpc>
                <a:spcPct val="100000"/>
              </a:lnSpc>
              <a:spcBef>
                <a:spcPts val="0"/>
              </a:spcBef>
              <a:spcAft>
                <a:spcPts val="0"/>
              </a:spcAft>
              <a:buClr>
                <a:srgbClr val="434343"/>
              </a:buClr>
              <a:buSzPts val="1200"/>
              <a:buFont typeface="Roboto Condensed Light"/>
              <a:buChar char="■"/>
              <a:defRPr sz="1200"/>
            </a:lvl9pPr>
          </a:lstStyle>
          <a:p>
            <a:endParaRPr/>
          </a:p>
        </p:txBody>
      </p:sp>
      <p:grpSp>
        <p:nvGrpSpPr>
          <p:cNvPr id="252" name="Google Shape;252;p27"/>
          <p:cNvGrpSpPr/>
          <p:nvPr/>
        </p:nvGrpSpPr>
        <p:grpSpPr>
          <a:xfrm flipH="1">
            <a:off x="-8767" y="0"/>
            <a:ext cx="2735228" cy="2537091"/>
            <a:chOff x="6669475" y="4"/>
            <a:chExt cx="2513765" cy="2331456"/>
          </a:xfrm>
        </p:grpSpPr>
        <p:sp>
          <p:nvSpPr>
            <p:cNvPr id="253" name="Google Shape;253;p27"/>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255"/>
        <p:cNvGrpSpPr/>
        <p:nvPr/>
      </p:nvGrpSpPr>
      <p:grpSpPr>
        <a:xfrm>
          <a:off x="0" y="0"/>
          <a:ext cx="0" cy="0"/>
          <a:chOff x="0" y="0"/>
          <a:chExt cx="0" cy="0"/>
        </a:xfrm>
      </p:grpSpPr>
      <p:grpSp>
        <p:nvGrpSpPr>
          <p:cNvPr id="256" name="Google Shape;256;p28"/>
          <p:cNvGrpSpPr/>
          <p:nvPr/>
        </p:nvGrpSpPr>
        <p:grpSpPr>
          <a:xfrm>
            <a:off x="0" y="121275"/>
            <a:ext cx="9473394" cy="5326992"/>
            <a:chOff x="0" y="1733"/>
            <a:chExt cx="9144203" cy="5141884"/>
          </a:xfrm>
        </p:grpSpPr>
        <p:sp>
          <p:nvSpPr>
            <p:cNvPr id="257" name="Google Shape;257;p28"/>
            <p:cNvSpPr/>
            <p:nvPr/>
          </p:nvSpPr>
          <p:spPr>
            <a:xfrm>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grpSp>
        <p:nvGrpSpPr>
          <p:cNvPr id="22" name="Google Shape;22;p4"/>
          <p:cNvGrpSpPr/>
          <p:nvPr/>
        </p:nvGrpSpPr>
        <p:grpSpPr>
          <a:xfrm flipH="1">
            <a:off x="6285749" y="3798674"/>
            <a:ext cx="2858241" cy="1366179"/>
            <a:chOff x="-9225" y="3798674"/>
            <a:chExt cx="2858241" cy="1366179"/>
          </a:xfrm>
        </p:grpSpPr>
        <p:sp>
          <p:nvSpPr>
            <p:cNvPr id="23" name="Google Shape;23;p4"/>
            <p:cNvSpPr/>
            <p:nvPr/>
          </p:nvSpPr>
          <p:spPr>
            <a:xfrm>
              <a:off x="-9225" y="3798674"/>
              <a:ext cx="2858241" cy="1366172"/>
            </a:xfrm>
            <a:custGeom>
              <a:avLst/>
              <a:gdLst/>
              <a:ahLst/>
              <a:cxnLst/>
              <a:rect l="l" t="t" r="r" b="b"/>
              <a:pathLst>
                <a:path w="93967" h="44914" extrusionOk="0">
                  <a:moveTo>
                    <a:pt x="1" y="1"/>
                  </a:moveTo>
                  <a:lnTo>
                    <a:pt x="1" y="5096"/>
                  </a:lnTo>
                  <a:lnTo>
                    <a:pt x="1" y="44913"/>
                  </a:lnTo>
                  <a:lnTo>
                    <a:pt x="93967" y="44913"/>
                  </a:lnTo>
                  <a:cubicBezTo>
                    <a:pt x="79561" y="34573"/>
                    <a:pt x="46921" y="35916"/>
                    <a:pt x="34736" y="32314"/>
                  </a:cubicBezTo>
                  <a:cubicBezTo>
                    <a:pt x="23605" y="29014"/>
                    <a:pt x="10680" y="9626"/>
                    <a:pt x="1"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9225" y="3953659"/>
              <a:ext cx="2521976" cy="1211194"/>
            </a:xfrm>
            <a:custGeom>
              <a:avLst/>
              <a:gdLst/>
              <a:ahLst/>
              <a:cxnLst/>
              <a:rect l="l" t="t" r="r" b="b"/>
              <a:pathLst>
                <a:path w="82912" h="39819" extrusionOk="0">
                  <a:moveTo>
                    <a:pt x="1" y="1"/>
                  </a:moveTo>
                  <a:lnTo>
                    <a:pt x="1" y="39818"/>
                  </a:lnTo>
                  <a:lnTo>
                    <a:pt x="82911" y="39818"/>
                  </a:lnTo>
                  <a:cubicBezTo>
                    <a:pt x="66824" y="34924"/>
                    <a:pt x="44374" y="35175"/>
                    <a:pt x="34736" y="32314"/>
                  </a:cubicBezTo>
                  <a:cubicBezTo>
                    <a:pt x="23605" y="29014"/>
                    <a:pt x="10680" y="9638"/>
                    <a:pt x="1"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4"/>
          <p:cNvGrpSpPr/>
          <p:nvPr/>
        </p:nvGrpSpPr>
        <p:grpSpPr>
          <a:xfrm flipH="1">
            <a:off x="-8767" y="0"/>
            <a:ext cx="2735228" cy="2537091"/>
            <a:chOff x="6669475" y="4"/>
            <a:chExt cx="2513765" cy="2331456"/>
          </a:xfrm>
        </p:grpSpPr>
        <p:sp>
          <p:nvSpPr>
            <p:cNvPr id="26" name="Google Shape;26;p4"/>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algn="ctr">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4"/>
          <p:cNvSpPr txBox="1">
            <a:spLocks noGrp="1"/>
          </p:cNvSpPr>
          <p:nvPr>
            <p:ph type="body" idx="1"/>
          </p:nvPr>
        </p:nvSpPr>
        <p:spPr>
          <a:xfrm>
            <a:off x="720000" y="1152475"/>
            <a:ext cx="7704000" cy="34164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grpSp>
        <p:nvGrpSpPr>
          <p:cNvPr id="31" name="Google Shape;31;p5"/>
          <p:cNvGrpSpPr/>
          <p:nvPr/>
        </p:nvGrpSpPr>
        <p:grpSpPr>
          <a:xfrm rot="10800000">
            <a:off x="-598508" y="3498052"/>
            <a:ext cx="3968943" cy="2132274"/>
            <a:chOff x="4106300" y="1016575"/>
            <a:chExt cx="2479350" cy="1102178"/>
          </a:xfrm>
        </p:grpSpPr>
        <p:sp>
          <p:nvSpPr>
            <p:cNvPr id="32" name="Google Shape;32;p5"/>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5"/>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4753350" y="1786484"/>
            <a:ext cx="1999800" cy="682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1600"/>
              <a:buNone/>
              <a:defRPr sz="1400">
                <a:solidFill>
                  <a:schemeClr val="dk2"/>
                </a:solidFill>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6" name="Google Shape;36;p5"/>
          <p:cNvSpPr txBox="1">
            <a:spLocks noGrp="1"/>
          </p:cNvSpPr>
          <p:nvPr>
            <p:ph type="subTitle" idx="2"/>
          </p:nvPr>
        </p:nvSpPr>
        <p:spPr>
          <a:xfrm>
            <a:off x="2390850" y="3576770"/>
            <a:ext cx="1999800" cy="682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sz="1400">
                <a:solidFill>
                  <a:schemeClr val="dk2"/>
                </a:solidFill>
              </a:defRPr>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37" name="Google Shape;37;p5"/>
          <p:cNvSpPr txBox="1">
            <a:spLocks noGrp="1"/>
          </p:cNvSpPr>
          <p:nvPr>
            <p:ph type="title" idx="3"/>
          </p:nvPr>
        </p:nvSpPr>
        <p:spPr>
          <a:xfrm>
            <a:off x="2390850" y="3213775"/>
            <a:ext cx="1999800" cy="363000"/>
          </a:xfrm>
          <a:prstGeom prst="rect">
            <a:avLst/>
          </a:prstGeom>
        </p:spPr>
        <p:txBody>
          <a:bodyPr spcFirstLastPara="1" wrap="square" lIns="0" tIns="0" rIns="0" bIns="0" anchor="ctr" anchorCtr="0">
            <a:noAutofit/>
          </a:bodyPr>
          <a:lstStyle>
            <a:lvl1pPr lvl="0" algn="r"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algn="r"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algn="r"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algn="r"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algn="r"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algn="r"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algn="r"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algn="r"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algn="r"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sp>
        <p:nvSpPr>
          <p:cNvPr id="38" name="Google Shape;38;p5"/>
          <p:cNvSpPr txBox="1">
            <a:spLocks noGrp="1"/>
          </p:cNvSpPr>
          <p:nvPr>
            <p:ph type="title" idx="4"/>
          </p:nvPr>
        </p:nvSpPr>
        <p:spPr>
          <a:xfrm>
            <a:off x="4753350" y="1423475"/>
            <a:ext cx="1999800" cy="363000"/>
          </a:xfrm>
          <a:prstGeom prst="rect">
            <a:avLst/>
          </a:prstGeom>
        </p:spPr>
        <p:txBody>
          <a:bodyPr spcFirstLastPara="1" wrap="square" lIns="0" tIns="0" rIns="0" bIns="0" anchor="ctr" anchorCtr="0">
            <a:noAutofit/>
          </a:bodyPr>
          <a:lstStyle>
            <a:lvl1pPr lvl="0" rtl="0">
              <a:spcBef>
                <a:spcPts val="0"/>
              </a:spcBef>
              <a:spcAft>
                <a:spcPts val="0"/>
              </a:spcAft>
              <a:buNone/>
              <a:defRPr sz="1600" b="0">
                <a:solidFill>
                  <a:schemeClr val="dk1"/>
                </a:solidFill>
                <a:latin typeface="Montserrat SemiBold"/>
                <a:ea typeface="Montserrat SemiBold"/>
                <a:cs typeface="Montserrat SemiBold"/>
                <a:sym typeface="Montserrat SemiBold"/>
              </a:defRPr>
            </a:lvl1pPr>
            <a:lvl2pPr lvl="1" rtl="0">
              <a:spcBef>
                <a:spcPts val="0"/>
              </a:spcBef>
              <a:spcAft>
                <a:spcPts val="0"/>
              </a:spcAft>
              <a:buNone/>
              <a:defRPr sz="1600" b="0">
                <a:solidFill>
                  <a:schemeClr val="dk1"/>
                </a:solidFill>
                <a:latin typeface="Montserrat SemiBold"/>
                <a:ea typeface="Montserrat SemiBold"/>
                <a:cs typeface="Montserrat SemiBold"/>
                <a:sym typeface="Montserrat SemiBold"/>
              </a:defRPr>
            </a:lvl2pPr>
            <a:lvl3pPr lvl="2" rtl="0">
              <a:spcBef>
                <a:spcPts val="0"/>
              </a:spcBef>
              <a:spcAft>
                <a:spcPts val="0"/>
              </a:spcAft>
              <a:buNone/>
              <a:defRPr sz="1600" b="0">
                <a:solidFill>
                  <a:schemeClr val="dk1"/>
                </a:solidFill>
                <a:latin typeface="Montserrat SemiBold"/>
                <a:ea typeface="Montserrat SemiBold"/>
                <a:cs typeface="Montserrat SemiBold"/>
                <a:sym typeface="Montserrat SemiBold"/>
              </a:defRPr>
            </a:lvl3pPr>
            <a:lvl4pPr lvl="3" rtl="0">
              <a:spcBef>
                <a:spcPts val="0"/>
              </a:spcBef>
              <a:spcAft>
                <a:spcPts val="0"/>
              </a:spcAft>
              <a:buNone/>
              <a:defRPr sz="1600" b="0">
                <a:solidFill>
                  <a:schemeClr val="dk1"/>
                </a:solidFill>
                <a:latin typeface="Montserrat SemiBold"/>
                <a:ea typeface="Montserrat SemiBold"/>
                <a:cs typeface="Montserrat SemiBold"/>
                <a:sym typeface="Montserrat SemiBold"/>
              </a:defRPr>
            </a:lvl4pPr>
            <a:lvl5pPr lvl="4" rtl="0">
              <a:spcBef>
                <a:spcPts val="0"/>
              </a:spcBef>
              <a:spcAft>
                <a:spcPts val="0"/>
              </a:spcAft>
              <a:buNone/>
              <a:defRPr sz="1600" b="0">
                <a:solidFill>
                  <a:schemeClr val="dk1"/>
                </a:solidFill>
                <a:latin typeface="Montserrat SemiBold"/>
                <a:ea typeface="Montserrat SemiBold"/>
                <a:cs typeface="Montserrat SemiBold"/>
                <a:sym typeface="Montserrat SemiBold"/>
              </a:defRPr>
            </a:lvl5pPr>
            <a:lvl6pPr lvl="5" rtl="0">
              <a:spcBef>
                <a:spcPts val="0"/>
              </a:spcBef>
              <a:spcAft>
                <a:spcPts val="0"/>
              </a:spcAft>
              <a:buNone/>
              <a:defRPr sz="1600" b="0">
                <a:solidFill>
                  <a:schemeClr val="dk1"/>
                </a:solidFill>
                <a:latin typeface="Montserrat SemiBold"/>
                <a:ea typeface="Montserrat SemiBold"/>
                <a:cs typeface="Montserrat SemiBold"/>
                <a:sym typeface="Montserrat SemiBold"/>
              </a:defRPr>
            </a:lvl6pPr>
            <a:lvl7pPr lvl="6" rtl="0">
              <a:spcBef>
                <a:spcPts val="0"/>
              </a:spcBef>
              <a:spcAft>
                <a:spcPts val="0"/>
              </a:spcAft>
              <a:buNone/>
              <a:defRPr sz="1600" b="0">
                <a:solidFill>
                  <a:schemeClr val="dk1"/>
                </a:solidFill>
                <a:latin typeface="Montserrat SemiBold"/>
                <a:ea typeface="Montserrat SemiBold"/>
                <a:cs typeface="Montserrat SemiBold"/>
                <a:sym typeface="Montserrat SemiBold"/>
              </a:defRPr>
            </a:lvl7pPr>
            <a:lvl8pPr lvl="7" rtl="0">
              <a:spcBef>
                <a:spcPts val="0"/>
              </a:spcBef>
              <a:spcAft>
                <a:spcPts val="0"/>
              </a:spcAft>
              <a:buNone/>
              <a:defRPr sz="1600" b="0">
                <a:solidFill>
                  <a:schemeClr val="dk1"/>
                </a:solidFill>
                <a:latin typeface="Montserrat SemiBold"/>
                <a:ea typeface="Montserrat SemiBold"/>
                <a:cs typeface="Montserrat SemiBold"/>
                <a:sym typeface="Montserrat SemiBold"/>
              </a:defRPr>
            </a:lvl8pPr>
            <a:lvl9pPr lvl="8" rtl="0">
              <a:spcBef>
                <a:spcPts val="0"/>
              </a:spcBef>
              <a:spcAft>
                <a:spcPts val="0"/>
              </a:spcAft>
              <a:buNone/>
              <a:defRPr sz="1600" b="0">
                <a:solidFill>
                  <a:schemeClr val="dk1"/>
                </a:solidFill>
                <a:latin typeface="Montserrat SemiBold"/>
                <a:ea typeface="Montserrat SemiBold"/>
                <a:cs typeface="Montserrat SemiBold"/>
                <a:sym typeface="Montserrat SemiBold"/>
              </a:defRPr>
            </a:lvl9pPr>
          </a:lstStyle>
          <a:p>
            <a:endParaRPr/>
          </a:p>
        </p:txBody>
      </p:sp>
      <p:grpSp>
        <p:nvGrpSpPr>
          <p:cNvPr id="39" name="Google Shape;39;p5"/>
          <p:cNvGrpSpPr/>
          <p:nvPr/>
        </p:nvGrpSpPr>
        <p:grpSpPr>
          <a:xfrm>
            <a:off x="6285097" y="0"/>
            <a:ext cx="2858151" cy="2650866"/>
            <a:chOff x="6669475" y="4"/>
            <a:chExt cx="2513765" cy="2331456"/>
          </a:xfrm>
        </p:grpSpPr>
        <p:sp>
          <p:nvSpPr>
            <p:cNvPr id="40" name="Google Shape;40;p5"/>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a:off x="-9225" y="3798674"/>
            <a:ext cx="2858241" cy="1366179"/>
            <a:chOff x="-9225" y="3798674"/>
            <a:chExt cx="2858241" cy="1366179"/>
          </a:xfrm>
        </p:grpSpPr>
        <p:sp>
          <p:nvSpPr>
            <p:cNvPr id="44" name="Google Shape;44;p6"/>
            <p:cNvSpPr/>
            <p:nvPr/>
          </p:nvSpPr>
          <p:spPr>
            <a:xfrm>
              <a:off x="-9225" y="3798674"/>
              <a:ext cx="2858241" cy="1366172"/>
            </a:xfrm>
            <a:custGeom>
              <a:avLst/>
              <a:gdLst/>
              <a:ahLst/>
              <a:cxnLst/>
              <a:rect l="l" t="t" r="r" b="b"/>
              <a:pathLst>
                <a:path w="93967" h="44914" extrusionOk="0">
                  <a:moveTo>
                    <a:pt x="1" y="1"/>
                  </a:moveTo>
                  <a:lnTo>
                    <a:pt x="1" y="5096"/>
                  </a:lnTo>
                  <a:lnTo>
                    <a:pt x="1" y="44913"/>
                  </a:lnTo>
                  <a:lnTo>
                    <a:pt x="93967" y="44913"/>
                  </a:lnTo>
                  <a:cubicBezTo>
                    <a:pt x="79561" y="34573"/>
                    <a:pt x="46921" y="35916"/>
                    <a:pt x="34736" y="32314"/>
                  </a:cubicBezTo>
                  <a:cubicBezTo>
                    <a:pt x="23605" y="29014"/>
                    <a:pt x="10680" y="9626"/>
                    <a:pt x="1"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9225" y="3953659"/>
              <a:ext cx="2521976" cy="1211194"/>
            </a:xfrm>
            <a:custGeom>
              <a:avLst/>
              <a:gdLst/>
              <a:ahLst/>
              <a:cxnLst/>
              <a:rect l="l" t="t" r="r" b="b"/>
              <a:pathLst>
                <a:path w="82912" h="39819" extrusionOk="0">
                  <a:moveTo>
                    <a:pt x="1" y="1"/>
                  </a:moveTo>
                  <a:lnTo>
                    <a:pt x="1" y="39818"/>
                  </a:lnTo>
                  <a:lnTo>
                    <a:pt x="82911" y="39818"/>
                  </a:lnTo>
                  <a:cubicBezTo>
                    <a:pt x="66824" y="34924"/>
                    <a:pt x="44374" y="35175"/>
                    <a:pt x="34736" y="32314"/>
                  </a:cubicBezTo>
                  <a:cubicBezTo>
                    <a:pt x="23605" y="29014"/>
                    <a:pt x="10680" y="9638"/>
                    <a:pt x="1"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6"/>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7" name="Google Shape;47;p6"/>
          <p:cNvGrpSpPr/>
          <p:nvPr/>
        </p:nvGrpSpPr>
        <p:grpSpPr>
          <a:xfrm>
            <a:off x="6285097" y="0"/>
            <a:ext cx="2858151" cy="2650866"/>
            <a:chOff x="6669475" y="4"/>
            <a:chExt cx="2513765" cy="2331456"/>
          </a:xfrm>
        </p:grpSpPr>
        <p:sp>
          <p:nvSpPr>
            <p:cNvPr id="48" name="Google Shape;48;p6"/>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grpSp>
        <p:nvGrpSpPr>
          <p:cNvPr id="51" name="Google Shape;51;p7"/>
          <p:cNvGrpSpPr/>
          <p:nvPr/>
        </p:nvGrpSpPr>
        <p:grpSpPr>
          <a:xfrm>
            <a:off x="-141807" y="-246197"/>
            <a:ext cx="3334748" cy="4792558"/>
            <a:chOff x="1668589" y="1441629"/>
            <a:chExt cx="2816986" cy="3964396"/>
          </a:xfrm>
        </p:grpSpPr>
        <p:sp>
          <p:nvSpPr>
            <p:cNvPr id="52" name="Google Shape;52;p7"/>
            <p:cNvSpPr/>
            <p:nvPr/>
          </p:nvSpPr>
          <p:spPr>
            <a:xfrm rot="10800000">
              <a:off x="1668589" y="1441629"/>
              <a:ext cx="2816986" cy="3964396"/>
            </a:xfrm>
            <a:custGeom>
              <a:avLst/>
              <a:gdLst/>
              <a:ahLst/>
              <a:cxnLst/>
              <a:rect l="l" t="t" r="r" b="b"/>
              <a:pathLst>
                <a:path w="82999" h="116806" extrusionOk="0">
                  <a:moveTo>
                    <a:pt x="82464" y="1"/>
                  </a:moveTo>
                  <a:cubicBezTo>
                    <a:pt x="82335" y="1"/>
                    <a:pt x="82204" y="47"/>
                    <a:pt x="82095" y="152"/>
                  </a:cubicBezTo>
                  <a:cubicBezTo>
                    <a:pt x="73073" y="9174"/>
                    <a:pt x="67740" y="33067"/>
                    <a:pt x="66497" y="44700"/>
                  </a:cubicBezTo>
                  <a:cubicBezTo>
                    <a:pt x="60050" y="105583"/>
                    <a:pt x="38183" y="112475"/>
                    <a:pt x="25719" y="112475"/>
                  </a:cubicBezTo>
                  <a:cubicBezTo>
                    <a:pt x="22071" y="112475"/>
                    <a:pt x="19229" y="111885"/>
                    <a:pt x="17813" y="111885"/>
                  </a:cubicBezTo>
                  <a:cubicBezTo>
                    <a:pt x="17777" y="111885"/>
                    <a:pt x="17742" y="111885"/>
                    <a:pt x="17707" y="111886"/>
                  </a:cubicBezTo>
                  <a:cubicBezTo>
                    <a:pt x="17160" y="111872"/>
                    <a:pt x="16627" y="111865"/>
                    <a:pt x="16107" y="111865"/>
                  </a:cubicBezTo>
                  <a:cubicBezTo>
                    <a:pt x="7612" y="111865"/>
                    <a:pt x="2813" y="113749"/>
                    <a:pt x="365" y="115889"/>
                  </a:cubicBezTo>
                  <a:cubicBezTo>
                    <a:pt x="1" y="116203"/>
                    <a:pt x="239" y="116805"/>
                    <a:pt x="716" y="116805"/>
                  </a:cubicBezTo>
                  <a:lnTo>
                    <a:pt x="82472" y="116805"/>
                  </a:lnTo>
                  <a:cubicBezTo>
                    <a:pt x="82761" y="116805"/>
                    <a:pt x="82999" y="116579"/>
                    <a:pt x="82999" y="116278"/>
                  </a:cubicBezTo>
                  <a:lnTo>
                    <a:pt x="82999" y="6150"/>
                  </a:lnTo>
                  <a:lnTo>
                    <a:pt x="82999" y="528"/>
                  </a:lnTo>
                  <a:cubicBezTo>
                    <a:pt x="82999" y="212"/>
                    <a:pt x="82737" y="1"/>
                    <a:pt x="82464"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rot="10800000">
              <a:off x="1668597" y="1441632"/>
              <a:ext cx="2191743" cy="3755699"/>
            </a:xfrm>
            <a:custGeom>
              <a:avLst/>
              <a:gdLst/>
              <a:ahLst/>
              <a:cxnLst/>
              <a:rect l="l" t="t" r="r" b="b"/>
              <a:pathLst>
                <a:path w="64577" h="110657" extrusionOk="0">
                  <a:moveTo>
                    <a:pt x="64577" y="1"/>
                  </a:moveTo>
                  <a:cubicBezTo>
                    <a:pt x="56395" y="9952"/>
                    <a:pt x="51526" y="31988"/>
                    <a:pt x="50359" y="43018"/>
                  </a:cubicBezTo>
                  <a:cubicBezTo>
                    <a:pt x="43679" y="106095"/>
                    <a:pt x="20298" y="110049"/>
                    <a:pt x="8185" y="110049"/>
                  </a:cubicBezTo>
                  <a:cubicBezTo>
                    <a:pt x="6449" y="110049"/>
                    <a:pt x="4945" y="109968"/>
                    <a:pt x="3754" y="109968"/>
                  </a:cubicBezTo>
                  <a:cubicBezTo>
                    <a:pt x="2827" y="109968"/>
                    <a:pt x="2090" y="110017"/>
                    <a:pt x="1582" y="110192"/>
                  </a:cubicBezTo>
                  <a:cubicBezTo>
                    <a:pt x="1042" y="110380"/>
                    <a:pt x="528" y="110518"/>
                    <a:pt x="1" y="110656"/>
                  </a:cubicBezTo>
                  <a:lnTo>
                    <a:pt x="64577" y="110656"/>
                  </a:lnTo>
                  <a:lnTo>
                    <a:pt x="64577" y="1"/>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7"/>
          <p:cNvSpPr txBox="1">
            <a:spLocks noGrp="1"/>
          </p:cNvSpPr>
          <p:nvPr>
            <p:ph type="subTitle" idx="1"/>
          </p:nvPr>
        </p:nvSpPr>
        <p:spPr>
          <a:xfrm>
            <a:off x="4310025" y="2339325"/>
            <a:ext cx="3527400" cy="16311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800"/>
              <a:buNone/>
              <a:defRPr sz="16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
        <p:nvSpPr>
          <p:cNvPr id="55" name="Google Shape;55;p7"/>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lvl1pPr lvl="0" algn="ctr" rtl="0">
              <a:spcBef>
                <a:spcPts val="0"/>
              </a:spcBef>
              <a:spcAft>
                <a:spcPts val="0"/>
              </a:spcAft>
              <a:buNone/>
              <a:defRPr sz="30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
        <p:cNvGrpSpPr/>
        <p:nvPr/>
      </p:nvGrpSpPr>
      <p:grpSpPr>
        <a:xfrm>
          <a:off x="0" y="0"/>
          <a:ext cx="0" cy="0"/>
          <a:chOff x="0" y="0"/>
          <a:chExt cx="0" cy="0"/>
        </a:xfrm>
      </p:grpSpPr>
      <p:grpSp>
        <p:nvGrpSpPr>
          <p:cNvPr id="57" name="Google Shape;57;p8"/>
          <p:cNvGrpSpPr/>
          <p:nvPr/>
        </p:nvGrpSpPr>
        <p:grpSpPr>
          <a:xfrm rot="10800000" flipH="1">
            <a:off x="5988468" y="3237452"/>
            <a:ext cx="3968943" cy="2132274"/>
            <a:chOff x="4106300" y="1016575"/>
            <a:chExt cx="2479350" cy="1102178"/>
          </a:xfrm>
        </p:grpSpPr>
        <p:sp>
          <p:nvSpPr>
            <p:cNvPr id="58" name="Google Shape;58;p8"/>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8"/>
          <p:cNvSpPr txBox="1">
            <a:spLocks noGrp="1"/>
          </p:cNvSpPr>
          <p:nvPr>
            <p:ph type="title"/>
          </p:nvPr>
        </p:nvSpPr>
        <p:spPr>
          <a:xfrm>
            <a:off x="4572000" y="1395150"/>
            <a:ext cx="3852000" cy="2353200"/>
          </a:xfrm>
          <a:prstGeom prst="rect">
            <a:avLst/>
          </a:prstGeom>
        </p:spPr>
        <p:txBody>
          <a:bodyPr spcFirstLastPara="1" wrap="square" lIns="0" tIns="0" rIns="0" bIns="0" anchor="ctr" anchorCtr="0">
            <a:noAutofit/>
          </a:bodyPr>
          <a:lstStyle>
            <a:lvl1pPr lvl="0" algn="r" rtl="0">
              <a:spcBef>
                <a:spcPts val="0"/>
              </a:spcBef>
              <a:spcAft>
                <a:spcPts val="0"/>
              </a:spcAft>
              <a:buSzPts val="3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grpSp>
        <p:nvGrpSpPr>
          <p:cNvPr id="62" name="Google Shape;62;p9"/>
          <p:cNvGrpSpPr/>
          <p:nvPr/>
        </p:nvGrpSpPr>
        <p:grpSpPr>
          <a:xfrm rot="10800000">
            <a:off x="-59880" y="-13314"/>
            <a:ext cx="10723407" cy="5141884"/>
            <a:chOff x="0" y="1733"/>
            <a:chExt cx="9144203" cy="5141884"/>
          </a:xfrm>
        </p:grpSpPr>
        <p:sp>
          <p:nvSpPr>
            <p:cNvPr id="63" name="Google Shape;63;p9"/>
            <p:cNvSpPr/>
            <p:nvPr/>
          </p:nvSpPr>
          <p:spPr>
            <a:xfrm flipH="1">
              <a:off x="0" y="1733"/>
              <a:ext cx="9144203" cy="5141884"/>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flipH="1">
              <a:off x="0" y="214400"/>
              <a:ext cx="9144203" cy="4928945"/>
            </a:xfrm>
            <a:custGeom>
              <a:avLst/>
              <a:gdLst/>
              <a:ahLst/>
              <a:cxnLst/>
              <a:rect l="l" t="t" r="r" b="b"/>
              <a:pathLst>
                <a:path w="285801" h="160709" extrusionOk="0">
                  <a:moveTo>
                    <a:pt x="35480" y="1"/>
                  </a:moveTo>
                  <a:cubicBezTo>
                    <a:pt x="19051" y="1"/>
                    <a:pt x="7565" y="3138"/>
                    <a:pt x="1" y="6459"/>
                  </a:cubicBezTo>
                  <a:lnTo>
                    <a:pt x="1" y="160709"/>
                  </a:lnTo>
                  <a:lnTo>
                    <a:pt x="285801" y="160709"/>
                  </a:lnTo>
                  <a:lnTo>
                    <a:pt x="285801" y="140493"/>
                  </a:lnTo>
                  <a:cubicBezTo>
                    <a:pt x="279489" y="138824"/>
                    <a:pt x="272825" y="137042"/>
                    <a:pt x="265622" y="136377"/>
                  </a:cubicBezTo>
                  <a:cubicBezTo>
                    <a:pt x="149219" y="125484"/>
                    <a:pt x="131538" y="89720"/>
                    <a:pt x="111673" y="56968"/>
                  </a:cubicBezTo>
                  <a:cubicBezTo>
                    <a:pt x="101144" y="39625"/>
                    <a:pt x="83174" y="2330"/>
                    <a:pt x="42742" y="197"/>
                  </a:cubicBezTo>
                  <a:cubicBezTo>
                    <a:pt x="40221" y="63"/>
                    <a:pt x="37801" y="1"/>
                    <a:pt x="35480"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9"/>
          <p:cNvSpPr txBox="1">
            <a:spLocks noGrp="1"/>
          </p:cNvSpPr>
          <p:nvPr>
            <p:ph type="title"/>
          </p:nvPr>
        </p:nvSpPr>
        <p:spPr>
          <a:xfrm>
            <a:off x="720000" y="1850875"/>
            <a:ext cx="3220500" cy="1044900"/>
          </a:xfrm>
          <a:prstGeom prst="rect">
            <a:avLst/>
          </a:prstGeom>
        </p:spPr>
        <p:txBody>
          <a:bodyPr spcFirstLastPara="1" wrap="square" lIns="0" tIns="0" rIns="0" bIns="0" anchor="b" anchorCtr="0">
            <a:noAutofit/>
          </a:bodyPr>
          <a:lstStyle>
            <a:lvl1pPr lvl="0" rtl="0">
              <a:spcBef>
                <a:spcPts val="0"/>
              </a:spcBef>
              <a:spcAft>
                <a:spcPts val="0"/>
              </a:spcAft>
              <a:buSzPts val="4200"/>
              <a:buNone/>
              <a:defRPr sz="3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6" name="Google Shape;66;p9"/>
          <p:cNvSpPr txBox="1">
            <a:spLocks noGrp="1"/>
          </p:cNvSpPr>
          <p:nvPr>
            <p:ph type="title" idx="2" hasCustomPrompt="1"/>
          </p:nvPr>
        </p:nvSpPr>
        <p:spPr>
          <a:xfrm>
            <a:off x="720000" y="1059450"/>
            <a:ext cx="1515600" cy="660000"/>
          </a:xfrm>
          <a:prstGeom prst="rect">
            <a:avLst/>
          </a:prstGeom>
        </p:spPr>
        <p:txBody>
          <a:bodyPr spcFirstLastPara="1" wrap="square" lIns="0" tIns="0" rIns="0" bIns="0" anchor="ctr" anchorCtr="0">
            <a:noAutofit/>
          </a:bodyPr>
          <a:lstStyle>
            <a:lvl1pPr lvl="0" rtl="0">
              <a:spcBef>
                <a:spcPts val="0"/>
              </a:spcBef>
              <a:spcAft>
                <a:spcPts val="0"/>
              </a:spcAft>
              <a:buSzPts val="3300"/>
              <a:buNone/>
              <a:defRPr sz="4800"/>
            </a:lvl1pPr>
            <a:lvl2pPr lvl="1" rtl="0">
              <a:spcBef>
                <a:spcPts val="0"/>
              </a:spcBef>
              <a:spcAft>
                <a:spcPts val="0"/>
              </a:spcAft>
              <a:buSzPts val="3300"/>
              <a:buNone/>
              <a:defRPr sz="3300"/>
            </a:lvl2pPr>
            <a:lvl3pPr lvl="2" rtl="0">
              <a:spcBef>
                <a:spcPts val="0"/>
              </a:spcBef>
              <a:spcAft>
                <a:spcPts val="0"/>
              </a:spcAft>
              <a:buSzPts val="3300"/>
              <a:buNone/>
              <a:defRPr sz="3300"/>
            </a:lvl3pPr>
            <a:lvl4pPr lvl="3" rtl="0">
              <a:spcBef>
                <a:spcPts val="0"/>
              </a:spcBef>
              <a:spcAft>
                <a:spcPts val="0"/>
              </a:spcAft>
              <a:buSzPts val="3300"/>
              <a:buNone/>
              <a:defRPr sz="3300"/>
            </a:lvl4pPr>
            <a:lvl5pPr lvl="4" rtl="0">
              <a:spcBef>
                <a:spcPts val="0"/>
              </a:spcBef>
              <a:spcAft>
                <a:spcPts val="0"/>
              </a:spcAft>
              <a:buSzPts val="3300"/>
              <a:buNone/>
              <a:defRPr sz="3300"/>
            </a:lvl5pPr>
            <a:lvl6pPr lvl="5" rtl="0">
              <a:spcBef>
                <a:spcPts val="0"/>
              </a:spcBef>
              <a:spcAft>
                <a:spcPts val="0"/>
              </a:spcAft>
              <a:buSzPts val="3300"/>
              <a:buNone/>
              <a:defRPr sz="3300"/>
            </a:lvl6pPr>
            <a:lvl7pPr lvl="6" rtl="0">
              <a:spcBef>
                <a:spcPts val="0"/>
              </a:spcBef>
              <a:spcAft>
                <a:spcPts val="0"/>
              </a:spcAft>
              <a:buSzPts val="3300"/>
              <a:buNone/>
              <a:defRPr sz="3300"/>
            </a:lvl7pPr>
            <a:lvl8pPr lvl="7" rtl="0">
              <a:spcBef>
                <a:spcPts val="0"/>
              </a:spcBef>
              <a:spcAft>
                <a:spcPts val="0"/>
              </a:spcAft>
              <a:buSzPts val="3300"/>
              <a:buNone/>
              <a:defRPr sz="3300"/>
            </a:lvl8pPr>
            <a:lvl9pPr lvl="8" rtl="0">
              <a:spcBef>
                <a:spcPts val="0"/>
              </a:spcBef>
              <a:spcAft>
                <a:spcPts val="0"/>
              </a:spcAft>
              <a:buSzPts val="3300"/>
              <a:buNone/>
              <a:defRPr sz="3300"/>
            </a:lvl9pPr>
          </a:lstStyle>
          <a:p>
            <a:r>
              <a:t>xx%</a:t>
            </a:r>
          </a:p>
        </p:txBody>
      </p:sp>
      <p:sp>
        <p:nvSpPr>
          <p:cNvPr id="67" name="Google Shape;67;p9"/>
          <p:cNvSpPr txBox="1">
            <a:spLocks noGrp="1"/>
          </p:cNvSpPr>
          <p:nvPr>
            <p:ph type="subTitle" idx="1"/>
          </p:nvPr>
        </p:nvSpPr>
        <p:spPr>
          <a:xfrm>
            <a:off x="720000" y="3027200"/>
            <a:ext cx="2398200" cy="5823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SzPts val="3300"/>
              <a:buNone/>
              <a:defRPr sz="1600"/>
            </a:lvl1pPr>
            <a:lvl2pPr lvl="1" rtl="0">
              <a:lnSpc>
                <a:spcPct val="100000"/>
              </a:lnSpc>
              <a:spcBef>
                <a:spcPts val="160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
        <p:cNvGrpSpPr/>
        <p:nvPr/>
      </p:nvGrpSpPr>
      <p:grpSpPr>
        <a:xfrm>
          <a:off x="0" y="0"/>
          <a:ext cx="0" cy="0"/>
          <a:chOff x="0" y="0"/>
          <a:chExt cx="0" cy="0"/>
        </a:xfrm>
      </p:grpSpPr>
      <p:grpSp>
        <p:nvGrpSpPr>
          <p:cNvPr id="69" name="Google Shape;69;p10"/>
          <p:cNvGrpSpPr/>
          <p:nvPr/>
        </p:nvGrpSpPr>
        <p:grpSpPr>
          <a:xfrm flipH="1">
            <a:off x="-397202" y="-309433"/>
            <a:ext cx="4694153" cy="2086754"/>
            <a:chOff x="4106300" y="1016575"/>
            <a:chExt cx="2479350" cy="1102178"/>
          </a:xfrm>
        </p:grpSpPr>
        <p:sp>
          <p:nvSpPr>
            <p:cNvPr id="70" name="Google Shape;70;p10"/>
            <p:cNvSpPr/>
            <p:nvPr/>
          </p:nvSpPr>
          <p:spPr>
            <a:xfrm>
              <a:off x="4106300" y="1051453"/>
              <a:ext cx="2479350" cy="1067300"/>
            </a:xfrm>
            <a:custGeom>
              <a:avLst/>
              <a:gdLst/>
              <a:ahLst/>
              <a:cxnLst/>
              <a:rect l="l" t="t" r="r" b="b"/>
              <a:pathLst>
                <a:path w="99174" h="42692" extrusionOk="0">
                  <a:moveTo>
                    <a:pt x="33079" y="1"/>
                  </a:moveTo>
                  <a:cubicBezTo>
                    <a:pt x="18838" y="1"/>
                    <a:pt x="6680" y="392"/>
                    <a:pt x="2184" y="1562"/>
                  </a:cubicBezTo>
                  <a:cubicBezTo>
                    <a:pt x="640" y="1963"/>
                    <a:pt x="0" y="2453"/>
                    <a:pt x="490" y="3055"/>
                  </a:cubicBezTo>
                  <a:cubicBezTo>
                    <a:pt x="9538" y="14085"/>
                    <a:pt x="44185" y="12479"/>
                    <a:pt x="56182" y="15415"/>
                  </a:cubicBezTo>
                  <a:cubicBezTo>
                    <a:pt x="69203" y="18605"/>
                    <a:pt x="85057" y="42691"/>
                    <a:pt x="95223" y="42691"/>
                  </a:cubicBezTo>
                  <a:cubicBezTo>
                    <a:pt x="95775" y="42691"/>
                    <a:pt x="96310" y="42620"/>
                    <a:pt x="96827" y="42471"/>
                  </a:cubicBezTo>
                  <a:cubicBezTo>
                    <a:pt x="97944" y="42144"/>
                    <a:pt x="98697" y="40262"/>
                    <a:pt x="99174" y="37476"/>
                  </a:cubicBezTo>
                  <a:lnTo>
                    <a:pt x="99174" y="34289"/>
                  </a:lnTo>
                  <a:lnTo>
                    <a:pt x="99174" y="5138"/>
                  </a:lnTo>
                  <a:cubicBezTo>
                    <a:pt x="99023" y="2942"/>
                    <a:pt x="98898" y="1587"/>
                    <a:pt x="98898" y="1587"/>
                  </a:cubicBezTo>
                  <a:cubicBezTo>
                    <a:pt x="98898" y="1587"/>
                    <a:pt x="61763" y="1"/>
                    <a:pt x="33079"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p:nvPr/>
          </p:nvSpPr>
          <p:spPr>
            <a:xfrm>
              <a:off x="4112875" y="1016575"/>
              <a:ext cx="2472775" cy="1010025"/>
            </a:xfrm>
            <a:custGeom>
              <a:avLst/>
              <a:gdLst/>
              <a:ahLst/>
              <a:cxnLst/>
              <a:rect l="l" t="t" r="r" b="b"/>
              <a:pathLst>
                <a:path w="98911" h="40401" extrusionOk="0">
                  <a:moveTo>
                    <a:pt x="239" y="1"/>
                  </a:moveTo>
                  <a:cubicBezTo>
                    <a:pt x="13" y="239"/>
                    <a:pt x="1" y="490"/>
                    <a:pt x="227" y="766"/>
                  </a:cubicBezTo>
                  <a:cubicBezTo>
                    <a:pt x="716" y="1356"/>
                    <a:pt x="1293" y="1920"/>
                    <a:pt x="1921" y="2448"/>
                  </a:cubicBezTo>
                  <a:cubicBezTo>
                    <a:pt x="12964" y="11633"/>
                    <a:pt x="44574" y="10341"/>
                    <a:pt x="55919" y="13127"/>
                  </a:cubicBezTo>
                  <a:cubicBezTo>
                    <a:pt x="68942" y="16317"/>
                    <a:pt x="84801" y="40401"/>
                    <a:pt x="94966" y="40401"/>
                  </a:cubicBezTo>
                  <a:cubicBezTo>
                    <a:pt x="95516" y="40401"/>
                    <a:pt x="96049" y="40330"/>
                    <a:pt x="96564" y="40182"/>
                  </a:cubicBezTo>
                  <a:cubicBezTo>
                    <a:pt x="97681" y="39856"/>
                    <a:pt x="98434" y="37973"/>
                    <a:pt x="98911" y="35175"/>
                  </a:cubicBezTo>
                  <a:lnTo>
                    <a:pt x="98911" y="6024"/>
                  </a:lnTo>
                  <a:lnTo>
                    <a:pt x="98911" y="2849"/>
                  </a:lnTo>
                  <a:cubicBezTo>
                    <a:pt x="98823" y="1594"/>
                    <a:pt x="98748" y="615"/>
                    <a:pt x="98698" y="1"/>
                  </a:cubicBez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10"/>
          <p:cNvGrpSpPr/>
          <p:nvPr/>
        </p:nvGrpSpPr>
        <p:grpSpPr>
          <a:xfrm rot="10800000" flipH="1">
            <a:off x="6630225" y="2833397"/>
            <a:ext cx="2513765" cy="2331456"/>
            <a:chOff x="6669475" y="4"/>
            <a:chExt cx="2513765" cy="2331456"/>
          </a:xfrm>
        </p:grpSpPr>
        <p:sp>
          <p:nvSpPr>
            <p:cNvPr id="73" name="Google Shape;73;p10"/>
            <p:cNvSpPr/>
            <p:nvPr/>
          </p:nvSpPr>
          <p:spPr>
            <a:xfrm>
              <a:off x="6669475" y="4"/>
              <a:ext cx="2513765" cy="2331456"/>
            </a:xfrm>
            <a:custGeom>
              <a:avLst/>
              <a:gdLst/>
              <a:ahLst/>
              <a:cxnLst/>
              <a:rect l="l" t="t" r="r" b="b"/>
              <a:pathLst>
                <a:path w="78043" h="72383" extrusionOk="0">
                  <a:moveTo>
                    <a:pt x="1" y="0"/>
                  </a:moveTo>
                  <a:cubicBezTo>
                    <a:pt x="4004" y="13302"/>
                    <a:pt x="37685" y="11445"/>
                    <a:pt x="45453" y="14570"/>
                  </a:cubicBezTo>
                  <a:cubicBezTo>
                    <a:pt x="66234" y="22952"/>
                    <a:pt x="64075" y="58403"/>
                    <a:pt x="78042" y="72382"/>
                  </a:cubicBezTo>
                  <a:lnTo>
                    <a:pt x="78042" y="67915"/>
                  </a:lnTo>
                  <a:lnTo>
                    <a:pt x="78042"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6784687" y="4"/>
              <a:ext cx="2398550" cy="2187542"/>
            </a:xfrm>
            <a:custGeom>
              <a:avLst/>
              <a:gdLst/>
              <a:ahLst/>
              <a:cxnLst/>
              <a:rect l="l" t="t" r="r" b="b"/>
              <a:pathLst>
                <a:path w="74466" h="67915" extrusionOk="0">
                  <a:moveTo>
                    <a:pt x="0" y="0"/>
                  </a:moveTo>
                  <a:cubicBezTo>
                    <a:pt x="6187" y="10805"/>
                    <a:pt x="34209" y="7843"/>
                    <a:pt x="42315" y="10629"/>
                  </a:cubicBezTo>
                  <a:cubicBezTo>
                    <a:pt x="64878" y="18359"/>
                    <a:pt x="61653" y="53509"/>
                    <a:pt x="74465" y="67915"/>
                  </a:cubicBezTo>
                  <a:lnTo>
                    <a:pt x="74465" y="0"/>
                  </a:lnTo>
                  <a:close/>
                </a:path>
              </a:pathLst>
            </a:cu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0"/>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lvl1pPr lvl="0" algn="ctr"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0" tIns="0" rIns="0" bIns="0" anchor="t" anchorCtr="0">
            <a:noAutofit/>
          </a:bodyPr>
          <a:lstStyle>
            <a:lvl1pPr marL="457200" lvl="0" indent="-3175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2" name="MSIPCMc14b4003af24d78d21513e18" descr="{&quot;HashCode&quot;:1068245140,&quot;Placement&quot;:&quot;Header&quot;,&quot;Top&quot;:0.0,&quot;Left&quot;:301.1819}">
            <a:extLst>
              <a:ext uri="{FF2B5EF4-FFF2-40B4-BE49-F238E27FC236}">
                <a16:creationId xmlns:a16="http://schemas.microsoft.com/office/drawing/2014/main" id="{15D25D47-58F4-498E-A908-42ED73D08D06}"/>
              </a:ext>
            </a:extLst>
          </p:cNvPr>
          <p:cNvSpPr txBox="1"/>
          <p:nvPr userDrawn="1"/>
        </p:nvSpPr>
        <p:spPr>
          <a:xfrm>
            <a:off x="3825010" y="0"/>
            <a:ext cx="1493980" cy="228163"/>
          </a:xfrm>
          <a:prstGeom prst="rect">
            <a:avLst/>
          </a:prstGeom>
          <a:noFill/>
        </p:spPr>
        <p:txBody>
          <a:bodyPr vert="horz" wrap="none" tIns="0" bIns="0" rtlCol="0" anchor="ctr" anchorCtr="1">
            <a:spAutoFit/>
          </a:bodyPr>
          <a:lstStyle/>
          <a:p>
            <a:pPr algn="ctr">
              <a:spcBef>
                <a:spcPts val="0"/>
              </a:spcBef>
              <a:spcAft>
                <a:spcPts val="0"/>
              </a:spcAft>
            </a:pPr>
            <a:r>
              <a:rPr lang="en-SG" sz="800">
                <a:solidFill>
                  <a:srgbClr val="000000"/>
                </a:solidFill>
                <a:latin typeface="Calibri" panose="020F0502020204030204" pitchFamily="34" charset="0"/>
              </a:rPr>
              <a:t>SMU Classification: Restricted</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54">
          <p15:clr>
            <a:srgbClr val="EA4335"/>
          </p15:clr>
        </p15:guide>
        <p15:guide id="3" pos="5306">
          <p15:clr>
            <a:srgbClr val="EA4335"/>
          </p15:clr>
        </p15:guide>
        <p15:guide id="4" orient="horz" pos="2900">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9.gif"/><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1.gif"/><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4.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gif"/></Relationships>
</file>

<file path=ppt/slides/_rels/slide2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5.gi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4.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4.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image" Target="../media/image25.gi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gif"/></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gif"/></Relationships>
</file>

<file path=ppt/slides/_rels/slide42.xml.rels><?xml version="1.0" encoding="UTF-8" standalone="yes"?>
<Relationships xmlns="http://schemas.openxmlformats.org/package/2006/relationships"><Relationship Id="rId8" Type="http://schemas.openxmlformats.org/officeDocument/2006/relationships/hyperlink" Target="https://monkeylearn.com/blog/what-is-tf-idf/" TargetMode="External"/><Relationship Id="rId3" Type="http://schemas.openxmlformats.org/officeDocument/2006/relationships/hyperlink" Target="https://towardsdatascience.com/sentimental-analysis-using-vader-a3415fef7664" TargetMode="External"/><Relationship Id="rId7" Type="http://schemas.openxmlformats.org/officeDocument/2006/relationships/hyperlink" Target="https://archive.ics.uci.edu/ml/datasets/Drug+Review+Dataset+%28Drugs.com%29" TargetMode="External"/><Relationship Id="rId12"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hyperlink" Target="https://www.theanalysisfactor.com/assessing-the-fit-of-regression-models/" TargetMode="External"/><Relationship Id="rId11" Type="http://schemas.openxmlformats.org/officeDocument/2006/relationships/slide" Target="slide2.xml"/><Relationship Id="rId5" Type="http://schemas.openxmlformats.org/officeDocument/2006/relationships/hyperlink" Target="https://www.mwsug.org/proceedings/2019/IN/MWSUG-2019-IN-064.pdf" TargetMode="External"/><Relationship Id="rId10" Type="http://schemas.openxmlformats.org/officeDocument/2006/relationships/hyperlink" Target="https://towardsdatascience.com/sentiment-analysis-vader-or-textblob-ff25514ac540" TargetMode="External"/><Relationship Id="rId4" Type="http://schemas.openxmlformats.org/officeDocument/2006/relationships/hyperlink" Target="https://machinelearningmastery.com/extra-trees-ensemble-with-python/#:~:text=Unlike%20random%20forest%2C%20which%20uses,a%20split%20point%20at%20random.&amp;text=The%20random%20selection%20of%20split,the%20variance%20of%20the%20algorithm" TargetMode="External"/><Relationship Id="rId9" Type="http://schemas.openxmlformats.org/officeDocument/2006/relationships/hyperlink" Target="https://www.researchgate.net/publication/343064584_Disease_Prediction_and_Drug_Recommendation_Android_Application_using_Data_Mining_Virtual_Doctor"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8.gi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flipH="1">
            <a:off x="4454550" y="1528775"/>
            <a:ext cx="4247400" cy="1086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6000"/>
              <a:t>Drugs Review </a:t>
            </a:r>
            <a:endParaRPr sz="6000"/>
          </a:p>
          <a:p>
            <a:pPr marL="0" lvl="0" indent="0" algn="r" rtl="0">
              <a:spcBef>
                <a:spcPts val="0"/>
              </a:spcBef>
              <a:spcAft>
                <a:spcPts val="0"/>
              </a:spcAft>
              <a:buNone/>
            </a:pPr>
            <a:endParaRPr sz="6000"/>
          </a:p>
        </p:txBody>
      </p:sp>
      <p:sp>
        <p:nvSpPr>
          <p:cNvPr id="264" name="Google Shape;264;p29"/>
          <p:cNvSpPr txBox="1">
            <a:spLocks noGrp="1"/>
          </p:cNvSpPr>
          <p:nvPr>
            <p:ph type="subTitle" idx="1"/>
          </p:nvPr>
        </p:nvSpPr>
        <p:spPr>
          <a:xfrm flipH="1">
            <a:off x="5949900" y="2571750"/>
            <a:ext cx="2905800" cy="1301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800" b="1"/>
              <a:t>G2T5</a:t>
            </a:r>
            <a:endParaRPr sz="1800" b="1"/>
          </a:p>
          <a:p>
            <a:pPr marL="0" lvl="0" indent="0" algn="ctr" rtl="0">
              <a:spcBef>
                <a:spcPts val="0"/>
              </a:spcBef>
              <a:spcAft>
                <a:spcPts val="0"/>
              </a:spcAft>
              <a:buNone/>
            </a:pPr>
            <a:r>
              <a:rPr lang="en" sz="1800" b="1"/>
              <a:t>Jose Tan</a:t>
            </a:r>
            <a:endParaRPr sz="1800" b="1"/>
          </a:p>
          <a:p>
            <a:pPr marL="0" lvl="0" indent="0" algn="ctr" rtl="0">
              <a:spcBef>
                <a:spcPts val="0"/>
              </a:spcBef>
              <a:spcAft>
                <a:spcPts val="0"/>
              </a:spcAft>
              <a:buNone/>
            </a:pPr>
            <a:r>
              <a:rPr lang="en" sz="1800" b="1"/>
              <a:t>Neo Jia Ying</a:t>
            </a:r>
            <a:endParaRPr sz="1800" b="1"/>
          </a:p>
          <a:p>
            <a:pPr marL="0" lvl="0" indent="0" algn="ctr" rtl="0">
              <a:spcBef>
                <a:spcPts val="0"/>
              </a:spcBef>
              <a:spcAft>
                <a:spcPts val="0"/>
              </a:spcAft>
              <a:buNone/>
            </a:pPr>
            <a:r>
              <a:rPr lang="en" sz="1800" b="1"/>
              <a:t>Nor Aisyah</a:t>
            </a:r>
            <a:endParaRPr sz="1800" b="1"/>
          </a:p>
          <a:p>
            <a:pPr marL="0" lvl="0" indent="0" algn="ctr" rtl="0">
              <a:spcBef>
                <a:spcPts val="0"/>
              </a:spcBef>
              <a:spcAft>
                <a:spcPts val="0"/>
              </a:spcAft>
              <a:buNone/>
            </a:pPr>
            <a:r>
              <a:rPr lang="en" sz="1800" b="1"/>
              <a:t>Wong Wei Ling</a:t>
            </a:r>
            <a:endParaRPr sz="1800" b="1"/>
          </a:p>
        </p:txBody>
      </p:sp>
      <p:pic>
        <p:nvPicPr>
          <p:cNvPr id="265" name="Google Shape;265;p29"/>
          <p:cNvPicPr preferRelativeResize="0"/>
          <p:nvPr/>
        </p:nvPicPr>
        <p:blipFill rotWithShape="1">
          <a:blip r:embed="rId3">
            <a:alphaModFix/>
          </a:blip>
          <a:srcRect l="1630" r="-7529" b="-10"/>
          <a:stretch/>
        </p:blipFill>
        <p:spPr>
          <a:xfrm flipH="1">
            <a:off x="428100" y="1503100"/>
            <a:ext cx="3255300" cy="3074700"/>
          </a:xfrm>
          <a:prstGeom prst="roundRect">
            <a:avLst>
              <a:gd name="adj" fmla="val 33816"/>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65"/>
                                        </p:tgtEl>
                                        <p:attrNameLst>
                                          <p:attrName>style.visibility</p:attrName>
                                        </p:attrNameLst>
                                      </p:cBhvr>
                                      <p:to>
                                        <p:strVal val="visible"/>
                                      </p:to>
                                    </p:set>
                                    <p:anim calcmode="lin" valueType="num">
                                      <p:cBhvr additive="base">
                                        <p:cTn id="7" dur="1000"/>
                                        <p:tgtEl>
                                          <p:spTgt spid="265"/>
                                        </p:tgtEl>
                                        <p:attrNameLst>
                                          <p:attrName>ppt_w</p:attrName>
                                        </p:attrNameLst>
                                      </p:cBhvr>
                                      <p:tavLst>
                                        <p:tav tm="0">
                                          <p:val>
                                            <p:strVal val="0"/>
                                          </p:val>
                                        </p:tav>
                                        <p:tav tm="100000">
                                          <p:val>
                                            <p:strVal val="#ppt_w"/>
                                          </p:val>
                                        </p:tav>
                                      </p:tavLst>
                                    </p:anim>
                                    <p:anim calcmode="lin" valueType="num">
                                      <p:cBhvr additive="base">
                                        <p:cTn id="8" dur="1000"/>
                                        <p:tgtEl>
                                          <p:spTgt spid="26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Improvements</a:t>
            </a:r>
            <a:endParaRPr/>
          </a:p>
        </p:txBody>
      </p:sp>
      <p:sp>
        <p:nvSpPr>
          <p:cNvPr id="371" name="Google Shape;371;p38"/>
          <p:cNvSpPr txBox="1">
            <a:spLocks noGrp="1"/>
          </p:cNvSpPr>
          <p:nvPr>
            <p:ph type="body" idx="1"/>
          </p:nvPr>
        </p:nvSpPr>
        <p:spPr>
          <a:xfrm>
            <a:off x="842450" y="847350"/>
            <a:ext cx="7704000" cy="3928800"/>
          </a:xfrm>
          <a:prstGeom prst="rect">
            <a:avLst/>
          </a:prstGeom>
        </p:spPr>
        <p:txBody>
          <a:bodyPr spcFirstLastPara="1" wrap="square" lIns="0" tIns="0" rIns="0" bIns="0" anchor="ctr" anchorCtr="0">
            <a:noAutofit/>
          </a:bodyPr>
          <a:lstStyle/>
          <a:p>
            <a:pPr marL="352799" lvl="0" indent="-236700" algn="l" rtl="0">
              <a:lnSpc>
                <a:spcPct val="100000"/>
              </a:lnSpc>
              <a:spcBef>
                <a:spcPts val="0"/>
              </a:spcBef>
              <a:spcAft>
                <a:spcPts val="0"/>
              </a:spcAft>
              <a:buClr>
                <a:srgbClr val="000000"/>
              </a:buClr>
              <a:buSzPts val="1800"/>
              <a:buFont typeface="Lato"/>
              <a:buChar char="●"/>
            </a:pPr>
            <a:r>
              <a:rPr lang="en" sz="1800">
                <a:solidFill>
                  <a:srgbClr val="000000"/>
                </a:solidFill>
              </a:rPr>
              <a:t>Find out </a:t>
            </a:r>
            <a:r>
              <a:rPr lang="en" sz="1800" b="1">
                <a:solidFill>
                  <a:srgbClr val="000000"/>
                </a:solidFill>
              </a:rPr>
              <a:t>sentiment score </a:t>
            </a:r>
            <a:r>
              <a:rPr lang="en" sz="1800">
                <a:solidFill>
                  <a:srgbClr val="000000"/>
                </a:solidFill>
              </a:rPr>
              <a:t>of drug reviews </a:t>
            </a:r>
            <a:endParaRPr sz="1800">
              <a:solidFill>
                <a:srgbClr val="000000"/>
              </a:solidFill>
            </a:endParaRPr>
          </a:p>
          <a:p>
            <a:pPr marL="352799" lvl="0" indent="-236700" algn="l" rtl="0">
              <a:lnSpc>
                <a:spcPct val="100000"/>
              </a:lnSpc>
              <a:spcBef>
                <a:spcPts val="1000"/>
              </a:spcBef>
              <a:spcAft>
                <a:spcPts val="0"/>
              </a:spcAft>
              <a:buClr>
                <a:srgbClr val="000000"/>
              </a:buClr>
              <a:buSzPts val="1800"/>
              <a:buFont typeface="Lato"/>
              <a:buChar char="●"/>
            </a:pPr>
            <a:r>
              <a:rPr lang="en" sz="1800">
                <a:solidFill>
                  <a:srgbClr val="000000"/>
                </a:solidFill>
              </a:rPr>
              <a:t>Predict </a:t>
            </a:r>
            <a:r>
              <a:rPr lang="en" sz="1800" b="1">
                <a:solidFill>
                  <a:srgbClr val="000000"/>
                </a:solidFill>
              </a:rPr>
              <a:t>rating of each review</a:t>
            </a:r>
            <a:r>
              <a:rPr lang="en" sz="1800">
                <a:solidFill>
                  <a:srgbClr val="000000"/>
                </a:solidFill>
              </a:rPr>
              <a:t> for test data with regression models (sentiment score, useful count,rating of train data).  </a:t>
            </a:r>
            <a:endParaRPr sz="1800">
              <a:solidFill>
                <a:srgbClr val="000000"/>
              </a:solidFill>
            </a:endParaRPr>
          </a:p>
          <a:p>
            <a:pPr marL="914400" lvl="1" indent="-342900" algn="l" rtl="0">
              <a:lnSpc>
                <a:spcPct val="100000"/>
              </a:lnSpc>
              <a:spcBef>
                <a:spcPts val="1000"/>
              </a:spcBef>
              <a:spcAft>
                <a:spcPts val="0"/>
              </a:spcAft>
              <a:buClr>
                <a:srgbClr val="000000"/>
              </a:buClr>
              <a:buSzPts val="1800"/>
              <a:buFont typeface="Lato"/>
              <a:buChar char="○"/>
            </a:pPr>
            <a:r>
              <a:rPr lang="en" sz="1800">
                <a:solidFill>
                  <a:srgbClr val="000000"/>
                </a:solidFill>
              </a:rPr>
              <a:t>Strengthen reliability</a:t>
            </a:r>
            <a:endParaRPr sz="1800">
              <a:solidFill>
                <a:srgbClr val="000000"/>
              </a:solidFill>
            </a:endParaRPr>
          </a:p>
          <a:p>
            <a:pPr marL="1371600" lvl="2" indent="-342900" algn="l" rtl="0">
              <a:lnSpc>
                <a:spcPct val="100000"/>
              </a:lnSpc>
              <a:spcBef>
                <a:spcPts val="1000"/>
              </a:spcBef>
              <a:spcAft>
                <a:spcPts val="1000"/>
              </a:spcAft>
              <a:buClr>
                <a:srgbClr val="000000"/>
              </a:buClr>
              <a:buSzPts val="1800"/>
              <a:buFont typeface="Lato"/>
              <a:buChar char="■"/>
            </a:pPr>
            <a:r>
              <a:rPr lang="en" sz="1800">
                <a:solidFill>
                  <a:srgbClr val="000000"/>
                </a:solidFill>
              </a:rPr>
              <a:t>People who have taken the drug and find that it is good will review it positively</a:t>
            </a:r>
            <a:endParaRPr sz="18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9"/>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Research Paper 2</a:t>
            </a:r>
            <a:endParaRPr/>
          </a:p>
        </p:txBody>
      </p:sp>
      <p:sp>
        <p:nvSpPr>
          <p:cNvPr id="377" name="Google Shape;377;p39"/>
          <p:cNvSpPr txBox="1">
            <a:spLocks noGrp="1"/>
          </p:cNvSpPr>
          <p:nvPr>
            <p:ph type="body" idx="1"/>
          </p:nvPr>
        </p:nvSpPr>
        <p:spPr>
          <a:xfrm>
            <a:off x="842450" y="847350"/>
            <a:ext cx="7913700" cy="39288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800" dirty="0">
                <a:solidFill>
                  <a:schemeClr val="dk1"/>
                </a:solidFill>
                <a:latin typeface="Montserrat SemiBold"/>
                <a:ea typeface="Montserrat SemiBold"/>
                <a:cs typeface="Montserrat SemiBold"/>
                <a:sym typeface="Montserrat SemiBold"/>
              </a:rPr>
              <a:t>Detecting Side Effects and Evaluating Effectiveness of Drugs from Customers’ Online Reviews using Text Analytics and Data Mining Models</a:t>
            </a:r>
            <a:endParaRPr sz="1800" dirty="0">
              <a:solidFill>
                <a:schemeClr val="dk1"/>
              </a:solidFill>
              <a:latin typeface="Montserrat SemiBold"/>
              <a:ea typeface="Montserrat SemiBold"/>
              <a:cs typeface="Montserrat SemiBold"/>
              <a:sym typeface="Montserrat SemiBold"/>
            </a:endParaRPr>
          </a:p>
          <a:p>
            <a:pPr marL="352799" lvl="0" indent="-236700" algn="l" rtl="0">
              <a:lnSpc>
                <a:spcPct val="100000"/>
              </a:lnSpc>
              <a:spcBef>
                <a:spcPts val="1000"/>
              </a:spcBef>
              <a:spcAft>
                <a:spcPts val="0"/>
              </a:spcAft>
              <a:buClr>
                <a:srgbClr val="000000"/>
              </a:buClr>
              <a:buSzPts val="1800"/>
              <a:buFont typeface="Lato"/>
              <a:buChar char="●"/>
            </a:pPr>
            <a:r>
              <a:rPr lang="en" sz="1800" dirty="0">
                <a:solidFill>
                  <a:srgbClr val="000000"/>
                </a:solidFill>
              </a:rPr>
              <a:t>Classified reviews into meaningful attributes to provide helpful recommendation to users in selecting best drug (Neural Network, Logistic Regression etc)</a:t>
            </a:r>
            <a:endParaRPr sz="1800" dirty="0">
              <a:solidFill>
                <a:srgbClr val="000000"/>
              </a:solidFill>
            </a:endParaRPr>
          </a:p>
          <a:p>
            <a:pPr marL="914400" lvl="1" indent="-342900" algn="l" rtl="0">
              <a:lnSpc>
                <a:spcPct val="100000"/>
              </a:lnSpc>
              <a:spcBef>
                <a:spcPts val="1000"/>
              </a:spcBef>
              <a:spcAft>
                <a:spcPts val="0"/>
              </a:spcAft>
              <a:buClr>
                <a:srgbClr val="000000"/>
              </a:buClr>
              <a:buSzPts val="1800"/>
              <a:buFont typeface="Lato"/>
              <a:buChar char="○"/>
            </a:pPr>
            <a:r>
              <a:rPr lang="en" sz="1800" dirty="0">
                <a:solidFill>
                  <a:srgbClr val="000000"/>
                </a:solidFill>
              </a:rPr>
              <a:t>Considers the side effects of a drug</a:t>
            </a:r>
            <a:endParaRPr sz="1800" dirty="0">
              <a:solidFill>
                <a:srgbClr val="000000"/>
              </a:solidFill>
            </a:endParaRPr>
          </a:p>
          <a:p>
            <a:pPr marL="914400" lvl="1" indent="-342900" algn="l" rtl="0">
              <a:lnSpc>
                <a:spcPct val="100000"/>
              </a:lnSpc>
              <a:spcBef>
                <a:spcPts val="1000"/>
              </a:spcBef>
              <a:spcAft>
                <a:spcPts val="0"/>
              </a:spcAft>
              <a:buClr>
                <a:srgbClr val="000000"/>
              </a:buClr>
              <a:buSzPts val="1800"/>
              <a:buFont typeface="Lato"/>
              <a:buChar char="○"/>
            </a:pPr>
            <a:r>
              <a:rPr lang="en" sz="1800" dirty="0">
                <a:solidFill>
                  <a:srgbClr val="000000"/>
                </a:solidFill>
              </a:rPr>
              <a:t>Determine if the benefits can outweigh the side effects</a:t>
            </a:r>
            <a:endParaRPr sz="1800" dirty="0">
              <a:solidFill>
                <a:srgbClr val="000000"/>
              </a:solidFill>
            </a:endParaRPr>
          </a:p>
          <a:p>
            <a:pPr marL="914400" lvl="1" indent="-342900" algn="l" rtl="0">
              <a:lnSpc>
                <a:spcPct val="100000"/>
              </a:lnSpc>
              <a:spcBef>
                <a:spcPts val="1000"/>
              </a:spcBef>
              <a:spcAft>
                <a:spcPts val="1000"/>
              </a:spcAft>
              <a:buClr>
                <a:srgbClr val="000000"/>
              </a:buClr>
              <a:buSzPts val="1800"/>
              <a:buFont typeface="Lato"/>
              <a:buChar char="○"/>
            </a:pPr>
            <a:r>
              <a:rPr lang="en" sz="1800" dirty="0">
                <a:solidFill>
                  <a:srgbClr val="000000"/>
                </a:solidFill>
              </a:rPr>
              <a:t>Compare with similar drugs</a:t>
            </a:r>
            <a:endParaRPr sz="1800" dirty="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0"/>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Improvements</a:t>
            </a:r>
            <a:endParaRPr/>
          </a:p>
        </p:txBody>
      </p:sp>
      <p:sp>
        <p:nvSpPr>
          <p:cNvPr id="383" name="Google Shape;383;p40"/>
          <p:cNvSpPr txBox="1">
            <a:spLocks noGrp="1"/>
          </p:cNvSpPr>
          <p:nvPr>
            <p:ph type="body" idx="1"/>
          </p:nvPr>
        </p:nvSpPr>
        <p:spPr>
          <a:xfrm>
            <a:off x="842450" y="847350"/>
            <a:ext cx="7704000" cy="3928800"/>
          </a:xfrm>
          <a:prstGeom prst="rect">
            <a:avLst/>
          </a:prstGeom>
        </p:spPr>
        <p:txBody>
          <a:bodyPr spcFirstLastPara="1" wrap="square" lIns="0" tIns="0" rIns="0" bIns="0" anchor="ctr" anchorCtr="0">
            <a:noAutofit/>
          </a:bodyPr>
          <a:lstStyle/>
          <a:p>
            <a:pPr marL="352799" lvl="0" indent="-236700" algn="l" rtl="0">
              <a:lnSpc>
                <a:spcPct val="100000"/>
              </a:lnSpc>
              <a:spcBef>
                <a:spcPts val="0"/>
              </a:spcBef>
              <a:spcAft>
                <a:spcPts val="0"/>
              </a:spcAft>
              <a:buClr>
                <a:srgbClr val="000000"/>
              </a:buClr>
              <a:buSzPts val="1800"/>
              <a:buFont typeface="Lato"/>
              <a:buChar char="●"/>
            </a:pPr>
            <a:r>
              <a:rPr lang="en" sz="1800">
                <a:solidFill>
                  <a:srgbClr val="000000"/>
                </a:solidFill>
              </a:rPr>
              <a:t>All </a:t>
            </a:r>
            <a:r>
              <a:rPr lang="en" sz="1800" b="1">
                <a:solidFill>
                  <a:srgbClr val="000000"/>
                </a:solidFill>
              </a:rPr>
              <a:t>rounded approach</a:t>
            </a:r>
            <a:r>
              <a:rPr lang="en" sz="1800">
                <a:solidFill>
                  <a:srgbClr val="000000"/>
                </a:solidFill>
              </a:rPr>
              <a:t> instead of just looking at side effects</a:t>
            </a:r>
            <a:endParaRPr sz="1800">
              <a:solidFill>
                <a:srgbClr val="000000"/>
              </a:solidFill>
            </a:endParaRPr>
          </a:p>
          <a:p>
            <a:pPr marL="352799" lvl="0" indent="-236700" algn="l" rtl="0">
              <a:lnSpc>
                <a:spcPct val="100000"/>
              </a:lnSpc>
              <a:spcBef>
                <a:spcPts val="1000"/>
              </a:spcBef>
              <a:spcAft>
                <a:spcPts val="0"/>
              </a:spcAft>
              <a:buClr>
                <a:srgbClr val="000000"/>
              </a:buClr>
              <a:buSzPts val="1800"/>
              <a:buFont typeface="Lato"/>
              <a:buChar char="●"/>
            </a:pPr>
            <a:r>
              <a:rPr lang="en" sz="1800">
                <a:solidFill>
                  <a:srgbClr val="000000"/>
                </a:solidFill>
              </a:rPr>
              <a:t>Take into account:</a:t>
            </a:r>
            <a:endParaRPr sz="1800">
              <a:solidFill>
                <a:srgbClr val="000000"/>
              </a:solidFill>
            </a:endParaRPr>
          </a:p>
          <a:p>
            <a:pPr marL="914400" lvl="1" indent="-342900" algn="l" rtl="0">
              <a:lnSpc>
                <a:spcPct val="100000"/>
              </a:lnSpc>
              <a:spcBef>
                <a:spcPts val="1000"/>
              </a:spcBef>
              <a:spcAft>
                <a:spcPts val="0"/>
              </a:spcAft>
              <a:buClr>
                <a:srgbClr val="000000"/>
              </a:buClr>
              <a:buSzPts val="1800"/>
              <a:buFont typeface="Lato"/>
              <a:buChar char="○"/>
            </a:pPr>
            <a:r>
              <a:rPr lang="en" sz="1800">
                <a:solidFill>
                  <a:srgbClr val="000000"/>
                </a:solidFill>
              </a:rPr>
              <a:t>Rating of drug</a:t>
            </a:r>
            <a:endParaRPr sz="1800">
              <a:solidFill>
                <a:srgbClr val="000000"/>
              </a:solidFill>
            </a:endParaRPr>
          </a:p>
          <a:p>
            <a:pPr marL="914400" lvl="1" indent="-342900" algn="l" rtl="0">
              <a:lnSpc>
                <a:spcPct val="100000"/>
              </a:lnSpc>
              <a:spcBef>
                <a:spcPts val="1000"/>
              </a:spcBef>
              <a:spcAft>
                <a:spcPts val="0"/>
              </a:spcAft>
              <a:buClr>
                <a:srgbClr val="000000"/>
              </a:buClr>
              <a:buSzPts val="1800"/>
              <a:buFont typeface="Lato"/>
              <a:buChar char="○"/>
            </a:pPr>
            <a:r>
              <a:rPr lang="en" sz="1800">
                <a:solidFill>
                  <a:srgbClr val="000000"/>
                </a:solidFill>
              </a:rPr>
              <a:t>Useful count of review</a:t>
            </a:r>
            <a:endParaRPr sz="1800">
              <a:solidFill>
                <a:srgbClr val="000000"/>
              </a:solidFill>
            </a:endParaRPr>
          </a:p>
          <a:p>
            <a:pPr marL="914400" lvl="1" indent="-342900" algn="l" rtl="0">
              <a:lnSpc>
                <a:spcPct val="100000"/>
              </a:lnSpc>
              <a:spcBef>
                <a:spcPts val="1000"/>
              </a:spcBef>
              <a:spcAft>
                <a:spcPts val="0"/>
              </a:spcAft>
              <a:buClr>
                <a:srgbClr val="000000"/>
              </a:buClr>
              <a:buSzPts val="1800"/>
              <a:buFont typeface="Lato"/>
              <a:buChar char="○"/>
            </a:pPr>
            <a:r>
              <a:rPr lang="en" sz="1800">
                <a:solidFill>
                  <a:srgbClr val="000000"/>
                </a:solidFill>
              </a:rPr>
              <a:t>Sentiment score for review </a:t>
            </a:r>
            <a:endParaRPr sz="1800">
              <a:solidFill>
                <a:srgbClr val="000000"/>
              </a:solidFill>
            </a:endParaRPr>
          </a:p>
          <a:p>
            <a:pPr marL="914400" lvl="1" indent="-342900" algn="l" rtl="0">
              <a:lnSpc>
                <a:spcPct val="100000"/>
              </a:lnSpc>
              <a:spcBef>
                <a:spcPts val="1000"/>
              </a:spcBef>
              <a:spcAft>
                <a:spcPts val="0"/>
              </a:spcAft>
              <a:buClr>
                <a:srgbClr val="000000"/>
              </a:buClr>
              <a:buSzPts val="1800"/>
              <a:buFont typeface="Lato"/>
              <a:buChar char="○"/>
            </a:pPr>
            <a:r>
              <a:rPr lang="en" sz="1800">
                <a:solidFill>
                  <a:srgbClr val="000000"/>
                </a:solidFill>
              </a:rPr>
              <a:t>Number of users who rated the drug</a:t>
            </a:r>
            <a:endParaRPr sz="1800">
              <a:solidFill>
                <a:srgbClr val="000000"/>
              </a:solidFill>
            </a:endParaRPr>
          </a:p>
          <a:p>
            <a:pPr marL="352799" lvl="0" indent="-236700" algn="l" rtl="0">
              <a:lnSpc>
                <a:spcPct val="100000"/>
              </a:lnSpc>
              <a:spcBef>
                <a:spcPts val="1000"/>
              </a:spcBef>
              <a:spcAft>
                <a:spcPts val="1000"/>
              </a:spcAft>
              <a:buClr>
                <a:srgbClr val="000000"/>
              </a:buClr>
              <a:buSzPts val="1800"/>
              <a:buFont typeface="Lato"/>
              <a:buChar char="●"/>
            </a:pPr>
            <a:r>
              <a:rPr lang="en" sz="1800">
                <a:solidFill>
                  <a:srgbClr val="000000"/>
                </a:solidFill>
              </a:rPr>
              <a:t>Derive an overall score for each drug and recommend to users based on 4 factors.</a:t>
            </a:r>
            <a:endParaRPr sz="18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1"/>
          <p:cNvSpPr txBox="1">
            <a:spLocks noGrp="1"/>
          </p:cNvSpPr>
          <p:nvPr>
            <p:ph type="title"/>
          </p:nvPr>
        </p:nvSpPr>
        <p:spPr>
          <a:xfrm>
            <a:off x="720000" y="1850875"/>
            <a:ext cx="3220500" cy="10449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2"/>
              </a:buClr>
              <a:buSzPts val="1100"/>
              <a:buFont typeface="Arial"/>
              <a:buNone/>
            </a:pPr>
            <a:r>
              <a:rPr lang="en"/>
              <a:t>Dataset</a:t>
            </a:r>
            <a:endParaRPr/>
          </a:p>
        </p:txBody>
      </p:sp>
      <p:sp>
        <p:nvSpPr>
          <p:cNvPr id="389" name="Google Shape;389;p41"/>
          <p:cNvSpPr txBox="1">
            <a:spLocks noGrp="1"/>
          </p:cNvSpPr>
          <p:nvPr>
            <p:ph type="title" idx="2"/>
          </p:nvPr>
        </p:nvSpPr>
        <p:spPr>
          <a:xfrm>
            <a:off x="720000" y="1059450"/>
            <a:ext cx="1515600" cy="6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03</a:t>
            </a:r>
            <a:endParaRPr/>
          </a:p>
        </p:txBody>
      </p:sp>
      <p:sp>
        <p:nvSpPr>
          <p:cNvPr id="390" name="Google Shape;390;p41">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1" name="Google Shape;391;p41">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pic>
        <p:nvPicPr>
          <p:cNvPr id="392" name="Google Shape;392;p41"/>
          <p:cNvPicPr preferRelativeResize="0"/>
          <p:nvPr/>
        </p:nvPicPr>
        <p:blipFill rotWithShape="1">
          <a:blip r:embed="rId5">
            <a:alphaModFix/>
          </a:blip>
          <a:srcRect t="6529" b="6529"/>
          <a:stretch/>
        </p:blipFill>
        <p:spPr>
          <a:xfrm flipH="1">
            <a:off x="5252425" y="1719450"/>
            <a:ext cx="3536400" cy="3074700"/>
          </a:xfrm>
          <a:prstGeom prst="roundRect">
            <a:avLst>
              <a:gd name="adj" fmla="val 33816"/>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2"/>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Dataset</a:t>
            </a:r>
            <a:endParaRPr/>
          </a:p>
        </p:txBody>
      </p:sp>
      <p:sp>
        <p:nvSpPr>
          <p:cNvPr id="398" name="Google Shape;398;p42"/>
          <p:cNvSpPr txBox="1">
            <a:spLocks noGrp="1"/>
          </p:cNvSpPr>
          <p:nvPr>
            <p:ph type="title" idx="2"/>
          </p:nvPr>
        </p:nvSpPr>
        <p:spPr>
          <a:xfrm>
            <a:off x="720000" y="1672639"/>
            <a:ext cx="1932900" cy="34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ID </a:t>
            </a:r>
            <a:endParaRPr/>
          </a:p>
          <a:p>
            <a:pPr marL="0" lvl="0" indent="0" algn="ctr" rtl="0">
              <a:spcBef>
                <a:spcPts val="0"/>
              </a:spcBef>
              <a:spcAft>
                <a:spcPts val="0"/>
              </a:spcAft>
              <a:buNone/>
            </a:pPr>
            <a:r>
              <a:rPr lang="en"/>
              <a:t>(Numerical)</a:t>
            </a:r>
            <a:endParaRPr/>
          </a:p>
        </p:txBody>
      </p:sp>
      <p:sp>
        <p:nvSpPr>
          <p:cNvPr id="399" name="Google Shape;399;p42"/>
          <p:cNvSpPr txBox="1">
            <a:spLocks noGrp="1"/>
          </p:cNvSpPr>
          <p:nvPr>
            <p:ph type="subTitle" idx="1"/>
          </p:nvPr>
        </p:nvSpPr>
        <p:spPr>
          <a:xfrm>
            <a:off x="720000" y="2132600"/>
            <a:ext cx="1932900" cy="944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600"/>
              <a:t>Index of review entry (Column is renamed during data cleaning)</a:t>
            </a:r>
            <a:endParaRPr sz="1600"/>
          </a:p>
        </p:txBody>
      </p:sp>
      <p:sp>
        <p:nvSpPr>
          <p:cNvPr id="400" name="Google Shape;400;p42"/>
          <p:cNvSpPr txBox="1">
            <a:spLocks noGrp="1"/>
          </p:cNvSpPr>
          <p:nvPr>
            <p:ph type="title" idx="3"/>
          </p:nvPr>
        </p:nvSpPr>
        <p:spPr>
          <a:xfrm>
            <a:off x="186600" y="3834539"/>
            <a:ext cx="1932900" cy="34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review </a:t>
            </a:r>
            <a:endParaRPr/>
          </a:p>
          <a:p>
            <a:pPr marL="0" lvl="0" indent="0" algn="ctr" rtl="0">
              <a:spcBef>
                <a:spcPts val="0"/>
              </a:spcBef>
              <a:spcAft>
                <a:spcPts val="0"/>
              </a:spcAft>
              <a:buNone/>
            </a:pPr>
            <a:r>
              <a:rPr lang="en"/>
              <a:t>(Text)</a:t>
            </a:r>
            <a:endParaRPr/>
          </a:p>
        </p:txBody>
      </p:sp>
      <p:sp>
        <p:nvSpPr>
          <p:cNvPr id="401" name="Google Shape;401;p42"/>
          <p:cNvSpPr txBox="1">
            <a:spLocks noGrp="1"/>
          </p:cNvSpPr>
          <p:nvPr>
            <p:ph type="subTitle" idx="4"/>
          </p:nvPr>
        </p:nvSpPr>
        <p:spPr>
          <a:xfrm>
            <a:off x="186600" y="4365000"/>
            <a:ext cx="1932900" cy="3909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2"/>
              </a:buClr>
              <a:buSzPts val="1100"/>
              <a:buFont typeface="Arial"/>
              <a:buNone/>
            </a:pPr>
            <a:endParaRPr sz="1600"/>
          </a:p>
          <a:p>
            <a:pPr marL="0" lvl="0" indent="0" algn="ctr" rtl="0">
              <a:spcBef>
                <a:spcPts val="0"/>
              </a:spcBef>
              <a:spcAft>
                <a:spcPts val="0"/>
              </a:spcAft>
              <a:buClr>
                <a:schemeClr val="dk2"/>
              </a:buClr>
              <a:buSzPts val="1100"/>
              <a:buFont typeface="Arial"/>
              <a:buNone/>
            </a:pPr>
            <a:r>
              <a:rPr lang="en" sz="1600"/>
              <a:t>Patients’ review</a:t>
            </a:r>
            <a:endParaRPr sz="1600"/>
          </a:p>
          <a:p>
            <a:pPr marL="0" lvl="0" indent="0" algn="ctr" rtl="0">
              <a:spcBef>
                <a:spcPts val="0"/>
              </a:spcBef>
              <a:spcAft>
                <a:spcPts val="0"/>
              </a:spcAft>
              <a:buClr>
                <a:schemeClr val="dk2"/>
              </a:buClr>
              <a:buSzPts val="1100"/>
              <a:buFont typeface="Arial"/>
              <a:buNone/>
            </a:pPr>
            <a:endParaRPr sz="1600"/>
          </a:p>
        </p:txBody>
      </p:sp>
      <p:sp>
        <p:nvSpPr>
          <p:cNvPr id="402" name="Google Shape;402;p42"/>
          <p:cNvSpPr txBox="1">
            <a:spLocks noGrp="1"/>
          </p:cNvSpPr>
          <p:nvPr>
            <p:ph type="title" idx="5"/>
          </p:nvPr>
        </p:nvSpPr>
        <p:spPr>
          <a:xfrm>
            <a:off x="3605550" y="1672656"/>
            <a:ext cx="1932900" cy="519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drugName</a:t>
            </a:r>
            <a:endParaRPr/>
          </a:p>
          <a:p>
            <a:pPr marL="0" lvl="0" indent="0" algn="ctr" rtl="0">
              <a:spcBef>
                <a:spcPts val="0"/>
              </a:spcBef>
              <a:spcAft>
                <a:spcPts val="0"/>
              </a:spcAft>
              <a:buNone/>
            </a:pPr>
            <a:r>
              <a:rPr lang="en"/>
              <a:t>(Categorical)</a:t>
            </a:r>
            <a:endParaRPr/>
          </a:p>
        </p:txBody>
      </p:sp>
      <p:sp>
        <p:nvSpPr>
          <p:cNvPr id="403" name="Google Shape;403;p42"/>
          <p:cNvSpPr txBox="1">
            <a:spLocks noGrp="1"/>
          </p:cNvSpPr>
          <p:nvPr>
            <p:ph type="subTitle" idx="6"/>
          </p:nvPr>
        </p:nvSpPr>
        <p:spPr>
          <a:xfrm>
            <a:off x="3605550" y="2177600"/>
            <a:ext cx="1932900" cy="60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sz="1600"/>
          </a:p>
          <a:p>
            <a:pPr marL="0" lvl="0" indent="0" algn="ctr" rtl="0">
              <a:spcBef>
                <a:spcPts val="0"/>
              </a:spcBef>
              <a:spcAft>
                <a:spcPts val="0"/>
              </a:spcAft>
              <a:buNone/>
            </a:pPr>
            <a:r>
              <a:rPr lang="en" sz="1600"/>
              <a:t>Name of drug</a:t>
            </a:r>
            <a:endParaRPr sz="1600"/>
          </a:p>
          <a:p>
            <a:pPr marL="0" lvl="0" indent="0" algn="ctr" rtl="0">
              <a:spcBef>
                <a:spcPts val="0"/>
              </a:spcBef>
              <a:spcAft>
                <a:spcPts val="0"/>
              </a:spcAft>
              <a:buNone/>
            </a:pPr>
            <a:endParaRPr sz="1600"/>
          </a:p>
        </p:txBody>
      </p:sp>
      <p:sp>
        <p:nvSpPr>
          <p:cNvPr id="404" name="Google Shape;404;p42"/>
          <p:cNvSpPr txBox="1">
            <a:spLocks noGrp="1"/>
          </p:cNvSpPr>
          <p:nvPr>
            <p:ph type="title" idx="7"/>
          </p:nvPr>
        </p:nvSpPr>
        <p:spPr>
          <a:xfrm>
            <a:off x="4672350" y="3834539"/>
            <a:ext cx="1932900" cy="34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date</a:t>
            </a:r>
            <a:endParaRPr/>
          </a:p>
          <a:p>
            <a:pPr marL="0" lvl="0" indent="0" algn="ctr" rtl="0">
              <a:spcBef>
                <a:spcPts val="0"/>
              </a:spcBef>
              <a:spcAft>
                <a:spcPts val="0"/>
              </a:spcAft>
              <a:buNone/>
            </a:pPr>
            <a:r>
              <a:rPr lang="en"/>
              <a:t>(Interval)</a:t>
            </a:r>
            <a:endParaRPr/>
          </a:p>
        </p:txBody>
      </p:sp>
      <p:sp>
        <p:nvSpPr>
          <p:cNvPr id="405" name="Google Shape;405;p42"/>
          <p:cNvSpPr txBox="1">
            <a:spLocks noGrp="1"/>
          </p:cNvSpPr>
          <p:nvPr>
            <p:ph type="subTitle" idx="8"/>
          </p:nvPr>
        </p:nvSpPr>
        <p:spPr>
          <a:xfrm>
            <a:off x="4672350" y="4365000"/>
            <a:ext cx="1932900" cy="3909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endParaRPr sz="1600"/>
          </a:p>
          <a:p>
            <a:pPr marL="0" lvl="0" indent="0" algn="ctr" rtl="0">
              <a:spcBef>
                <a:spcPts val="0"/>
              </a:spcBef>
              <a:spcAft>
                <a:spcPts val="0"/>
              </a:spcAft>
              <a:buClr>
                <a:schemeClr val="dk1"/>
              </a:buClr>
              <a:buSzPts val="1100"/>
              <a:buFont typeface="Arial"/>
              <a:buNone/>
            </a:pPr>
            <a:r>
              <a:rPr lang="en" sz="1600"/>
              <a:t>Date of review entry</a:t>
            </a:r>
            <a:endParaRPr sz="1600"/>
          </a:p>
          <a:p>
            <a:pPr marL="0" lvl="0" indent="0" algn="ctr" rtl="0">
              <a:spcBef>
                <a:spcPts val="0"/>
              </a:spcBef>
              <a:spcAft>
                <a:spcPts val="0"/>
              </a:spcAft>
              <a:buClr>
                <a:schemeClr val="dk1"/>
              </a:buClr>
              <a:buSzPts val="1100"/>
              <a:buFont typeface="Arial"/>
              <a:buNone/>
            </a:pPr>
            <a:endParaRPr sz="1600"/>
          </a:p>
        </p:txBody>
      </p:sp>
      <p:sp>
        <p:nvSpPr>
          <p:cNvPr id="406" name="Google Shape;406;p42"/>
          <p:cNvSpPr txBox="1">
            <a:spLocks noGrp="1"/>
          </p:cNvSpPr>
          <p:nvPr>
            <p:ph type="title" idx="9"/>
          </p:nvPr>
        </p:nvSpPr>
        <p:spPr>
          <a:xfrm>
            <a:off x="6491100" y="1672639"/>
            <a:ext cx="1932900" cy="34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condition</a:t>
            </a:r>
            <a:endParaRPr/>
          </a:p>
          <a:p>
            <a:pPr marL="0" lvl="0" indent="0" algn="ctr" rtl="0">
              <a:spcBef>
                <a:spcPts val="0"/>
              </a:spcBef>
              <a:spcAft>
                <a:spcPts val="0"/>
              </a:spcAft>
              <a:buNone/>
            </a:pPr>
            <a:r>
              <a:rPr lang="en"/>
              <a:t>(Categorical)</a:t>
            </a:r>
            <a:endParaRPr/>
          </a:p>
        </p:txBody>
      </p:sp>
      <p:sp>
        <p:nvSpPr>
          <p:cNvPr id="407" name="Google Shape;407;p42"/>
          <p:cNvSpPr txBox="1">
            <a:spLocks noGrp="1"/>
          </p:cNvSpPr>
          <p:nvPr>
            <p:ph type="subTitle" idx="13"/>
          </p:nvPr>
        </p:nvSpPr>
        <p:spPr>
          <a:xfrm>
            <a:off x="6491100" y="2153300"/>
            <a:ext cx="1932900" cy="608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sz="1600"/>
          </a:p>
          <a:p>
            <a:pPr marL="0" lvl="0" indent="0" algn="ctr" rtl="0">
              <a:spcBef>
                <a:spcPts val="0"/>
              </a:spcBef>
              <a:spcAft>
                <a:spcPts val="0"/>
              </a:spcAft>
              <a:buNone/>
            </a:pPr>
            <a:r>
              <a:rPr lang="en" sz="1600"/>
              <a:t>Name of medical condition </a:t>
            </a:r>
            <a:endParaRPr sz="1600"/>
          </a:p>
          <a:p>
            <a:pPr marL="0" lvl="0" indent="0" algn="ctr" rtl="0">
              <a:spcBef>
                <a:spcPts val="0"/>
              </a:spcBef>
              <a:spcAft>
                <a:spcPts val="0"/>
              </a:spcAft>
              <a:buNone/>
            </a:pPr>
            <a:endParaRPr sz="1600"/>
          </a:p>
        </p:txBody>
      </p:sp>
      <p:sp>
        <p:nvSpPr>
          <p:cNvPr id="408" name="Google Shape;408;p42"/>
          <p:cNvSpPr txBox="1">
            <a:spLocks noGrp="1"/>
          </p:cNvSpPr>
          <p:nvPr>
            <p:ph type="title" idx="14"/>
          </p:nvPr>
        </p:nvSpPr>
        <p:spPr>
          <a:xfrm>
            <a:off x="6948300" y="3834539"/>
            <a:ext cx="1932900" cy="34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usefulCount</a:t>
            </a:r>
            <a:endParaRPr/>
          </a:p>
          <a:p>
            <a:pPr marL="0" lvl="0" indent="0" algn="ctr" rtl="0">
              <a:spcBef>
                <a:spcPts val="0"/>
              </a:spcBef>
              <a:spcAft>
                <a:spcPts val="0"/>
              </a:spcAft>
              <a:buNone/>
            </a:pPr>
            <a:r>
              <a:rPr lang="en"/>
              <a:t>(Numerical)</a:t>
            </a:r>
            <a:endParaRPr/>
          </a:p>
        </p:txBody>
      </p:sp>
      <p:sp>
        <p:nvSpPr>
          <p:cNvPr id="409" name="Google Shape;409;p42"/>
          <p:cNvSpPr txBox="1">
            <a:spLocks noGrp="1"/>
          </p:cNvSpPr>
          <p:nvPr>
            <p:ph type="subTitle" idx="15"/>
          </p:nvPr>
        </p:nvSpPr>
        <p:spPr>
          <a:xfrm>
            <a:off x="6948300" y="4365000"/>
            <a:ext cx="1932900" cy="390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sz="1600"/>
          </a:p>
          <a:p>
            <a:pPr marL="0" lvl="0" indent="0" algn="ctr" rtl="0">
              <a:spcBef>
                <a:spcPts val="0"/>
              </a:spcBef>
              <a:spcAft>
                <a:spcPts val="0"/>
              </a:spcAft>
              <a:buNone/>
            </a:pPr>
            <a:r>
              <a:rPr lang="en" sz="1600"/>
              <a:t>Number of users that found review useful</a:t>
            </a:r>
            <a:endParaRPr sz="1600"/>
          </a:p>
          <a:p>
            <a:pPr marL="0" lvl="0" indent="0" algn="ctr" rtl="0">
              <a:spcBef>
                <a:spcPts val="0"/>
              </a:spcBef>
              <a:spcAft>
                <a:spcPts val="0"/>
              </a:spcAft>
              <a:buNone/>
            </a:pPr>
            <a:endParaRPr sz="1600"/>
          </a:p>
        </p:txBody>
      </p:sp>
      <p:grpSp>
        <p:nvGrpSpPr>
          <p:cNvPr id="410" name="Google Shape;410;p42"/>
          <p:cNvGrpSpPr/>
          <p:nvPr/>
        </p:nvGrpSpPr>
        <p:grpSpPr>
          <a:xfrm>
            <a:off x="7202335" y="1040779"/>
            <a:ext cx="519293" cy="519274"/>
            <a:chOff x="7202600" y="1057138"/>
            <a:chExt cx="699950" cy="699925"/>
          </a:xfrm>
        </p:grpSpPr>
        <p:sp>
          <p:nvSpPr>
            <p:cNvPr id="411" name="Google Shape;411;p42"/>
            <p:cNvSpPr/>
            <p:nvPr/>
          </p:nvSpPr>
          <p:spPr>
            <a:xfrm>
              <a:off x="7202600" y="1057138"/>
              <a:ext cx="699950" cy="699925"/>
            </a:xfrm>
            <a:custGeom>
              <a:avLst/>
              <a:gdLst/>
              <a:ahLst/>
              <a:cxnLst/>
              <a:rect l="l" t="t" r="r" b="b"/>
              <a:pathLst>
                <a:path w="27998" h="27997" extrusionOk="0">
                  <a:moveTo>
                    <a:pt x="13993" y="0"/>
                  </a:moveTo>
                  <a:cubicBezTo>
                    <a:pt x="6263" y="0"/>
                    <a:pt x="1" y="6262"/>
                    <a:pt x="1" y="13992"/>
                  </a:cubicBezTo>
                  <a:cubicBezTo>
                    <a:pt x="1" y="21722"/>
                    <a:pt x="6263" y="27996"/>
                    <a:pt x="13993" y="27996"/>
                  </a:cubicBezTo>
                  <a:cubicBezTo>
                    <a:pt x="21723" y="27996"/>
                    <a:pt x="27997" y="21722"/>
                    <a:pt x="27997" y="13992"/>
                  </a:cubicBezTo>
                  <a:cubicBezTo>
                    <a:pt x="27997" y="6262"/>
                    <a:pt x="21723" y="0"/>
                    <a:pt x="13993" y="0"/>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2"/>
            <p:cNvSpPr/>
            <p:nvPr/>
          </p:nvSpPr>
          <p:spPr>
            <a:xfrm>
              <a:off x="7731550" y="1157213"/>
              <a:ext cx="42050" cy="38600"/>
            </a:xfrm>
            <a:custGeom>
              <a:avLst/>
              <a:gdLst/>
              <a:ahLst/>
              <a:cxnLst/>
              <a:rect l="l" t="t" r="r" b="b"/>
              <a:pathLst>
                <a:path w="1682" h="1544" extrusionOk="0">
                  <a:moveTo>
                    <a:pt x="866" y="0"/>
                  </a:moveTo>
                  <a:cubicBezTo>
                    <a:pt x="860" y="6"/>
                    <a:pt x="854" y="6"/>
                    <a:pt x="847" y="6"/>
                  </a:cubicBezTo>
                  <a:cubicBezTo>
                    <a:pt x="841" y="6"/>
                    <a:pt x="835" y="6"/>
                    <a:pt x="829" y="13"/>
                  </a:cubicBezTo>
                  <a:cubicBezTo>
                    <a:pt x="603" y="38"/>
                    <a:pt x="414" y="126"/>
                    <a:pt x="251" y="289"/>
                  </a:cubicBezTo>
                  <a:cubicBezTo>
                    <a:pt x="0" y="515"/>
                    <a:pt x="0" y="853"/>
                    <a:pt x="239" y="1092"/>
                  </a:cubicBezTo>
                  <a:cubicBezTo>
                    <a:pt x="301" y="1155"/>
                    <a:pt x="352" y="1217"/>
                    <a:pt x="414" y="1268"/>
                  </a:cubicBezTo>
                  <a:cubicBezTo>
                    <a:pt x="477" y="1305"/>
                    <a:pt x="515" y="1368"/>
                    <a:pt x="565" y="1418"/>
                  </a:cubicBezTo>
                  <a:cubicBezTo>
                    <a:pt x="615" y="1456"/>
                    <a:pt x="653" y="1506"/>
                    <a:pt x="703" y="1544"/>
                  </a:cubicBezTo>
                  <a:cubicBezTo>
                    <a:pt x="703" y="1506"/>
                    <a:pt x="678" y="1481"/>
                    <a:pt x="665" y="1443"/>
                  </a:cubicBezTo>
                  <a:cubicBezTo>
                    <a:pt x="603" y="1230"/>
                    <a:pt x="640" y="1042"/>
                    <a:pt x="803" y="879"/>
                  </a:cubicBezTo>
                  <a:cubicBezTo>
                    <a:pt x="979" y="703"/>
                    <a:pt x="1167" y="515"/>
                    <a:pt x="1343" y="339"/>
                  </a:cubicBezTo>
                  <a:cubicBezTo>
                    <a:pt x="1405" y="269"/>
                    <a:pt x="1472" y="229"/>
                    <a:pt x="1551" y="229"/>
                  </a:cubicBezTo>
                  <a:cubicBezTo>
                    <a:pt x="1584" y="229"/>
                    <a:pt x="1619" y="236"/>
                    <a:pt x="1657" y="251"/>
                  </a:cubicBezTo>
                  <a:lnTo>
                    <a:pt x="1682" y="251"/>
                  </a:lnTo>
                  <a:cubicBezTo>
                    <a:pt x="1594" y="163"/>
                    <a:pt x="1481" y="113"/>
                    <a:pt x="1368" y="63"/>
                  </a:cubicBezTo>
                  <a:cubicBezTo>
                    <a:pt x="1280" y="25"/>
                    <a:pt x="1192" y="25"/>
                    <a:pt x="1105" y="0"/>
                  </a:cubicBezTo>
                  <a:close/>
                </a:path>
              </a:pathLst>
            </a:custGeom>
            <a:solidFill>
              <a:srgbClr val="76A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2"/>
            <p:cNvSpPr/>
            <p:nvPr/>
          </p:nvSpPr>
          <p:spPr>
            <a:xfrm>
              <a:off x="7345350" y="1288963"/>
              <a:ext cx="200500" cy="201125"/>
            </a:xfrm>
            <a:custGeom>
              <a:avLst/>
              <a:gdLst/>
              <a:ahLst/>
              <a:cxnLst/>
              <a:rect l="l" t="t" r="r" b="b"/>
              <a:pathLst>
                <a:path w="8020" h="8045" extrusionOk="0">
                  <a:moveTo>
                    <a:pt x="6877" y="1"/>
                  </a:moveTo>
                  <a:cubicBezTo>
                    <a:pt x="6865" y="26"/>
                    <a:pt x="6852" y="38"/>
                    <a:pt x="6840" y="51"/>
                  </a:cubicBezTo>
                  <a:cubicBezTo>
                    <a:pt x="4568" y="2310"/>
                    <a:pt x="2310" y="4581"/>
                    <a:pt x="38" y="6840"/>
                  </a:cubicBezTo>
                  <a:cubicBezTo>
                    <a:pt x="26" y="6852"/>
                    <a:pt x="13" y="6877"/>
                    <a:pt x="1" y="6890"/>
                  </a:cubicBezTo>
                  <a:cubicBezTo>
                    <a:pt x="13" y="6902"/>
                    <a:pt x="26" y="6915"/>
                    <a:pt x="51" y="6928"/>
                  </a:cubicBezTo>
                  <a:cubicBezTo>
                    <a:pt x="402" y="7291"/>
                    <a:pt x="754" y="7643"/>
                    <a:pt x="1117" y="8007"/>
                  </a:cubicBezTo>
                  <a:cubicBezTo>
                    <a:pt x="1130" y="8019"/>
                    <a:pt x="1143" y="8032"/>
                    <a:pt x="1155" y="8044"/>
                  </a:cubicBezTo>
                  <a:cubicBezTo>
                    <a:pt x="1155" y="8019"/>
                    <a:pt x="1180" y="8007"/>
                    <a:pt x="1193" y="7994"/>
                  </a:cubicBezTo>
                  <a:cubicBezTo>
                    <a:pt x="2259" y="6928"/>
                    <a:pt x="3326" y="5861"/>
                    <a:pt x="4380" y="4794"/>
                  </a:cubicBezTo>
                  <a:cubicBezTo>
                    <a:pt x="4405" y="4782"/>
                    <a:pt x="4418" y="4757"/>
                    <a:pt x="4443" y="4757"/>
                  </a:cubicBezTo>
                  <a:cubicBezTo>
                    <a:pt x="4531" y="4644"/>
                    <a:pt x="4644" y="4543"/>
                    <a:pt x="4757" y="4455"/>
                  </a:cubicBezTo>
                  <a:cubicBezTo>
                    <a:pt x="4757" y="4418"/>
                    <a:pt x="4782" y="4405"/>
                    <a:pt x="4807" y="4380"/>
                  </a:cubicBezTo>
                  <a:cubicBezTo>
                    <a:pt x="5861" y="3326"/>
                    <a:pt x="6915" y="2272"/>
                    <a:pt x="7969" y="1205"/>
                  </a:cubicBezTo>
                  <a:cubicBezTo>
                    <a:pt x="7994" y="1193"/>
                    <a:pt x="8007" y="1168"/>
                    <a:pt x="8019" y="1155"/>
                  </a:cubicBezTo>
                  <a:cubicBezTo>
                    <a:pt x="8007" y="1143"/>
                    <a:pt x="7994" y="1117"/>
                    <a:pt x="7982" y="1105"/>
                  </a:cubicBezTo>
                  <a:cubicBezTo>
                    <a:pt x="7630" y="754"/>
                    <a:pt x="7279" y="402"/>
                    <a:pt x="6928" y="51"/>
                  </a:cubicBezTo>
                  <a:cubicBezTo>
                    <a:pt x="6915" y="38"/>
                    <a:pt x="6903" y="26"/>
                    <a:pt x="6877"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42"/>
            <p:cNvGrpSpPr/>
            <p:nvPr/>
          </p:nvGrpSpPr>
          <p:grpSpPr>
            <a:xfrm>
              <a:off x="7324025" y="1237838"/>
              <a:ext cx="350450" cy="362725"/>
              <a:chOff x="7324025" y="1237838"/>
              <a:chExt cx="350450" cy="362725"/>
            </a:xfrm>
          </p:grpSpPr>
          <p:sp>
            <p:nvSpPr>
              <p:cNvPr id="415" name="Google Shape;415;p42"/>
              <p:cNvSpPr/>
              <p:nvPr/>
            </p:nvSpPr>
            <p:spPr>
              <a:xfrm>
                <a:off x="7517275" y="1237838"/>
                <a:ext cx="157200" cy="156250"/>
              </a:xfrm>
              <a:custGeom>
                <a:avLst/>
                <a:gdLst/>
                <a:ahLst/>
                <a:cxnLst/>
                <a:rect l="l" t="t" r="r" b="b"/>
                <a:pathLst>
                  <a:path w="6288" h="6250" extrusionOk="0">
                    <a:moveTo>
                      <a:pt x="3068" y="438"/>
                    </a:moveTo>
                    <a:cubicBezTo>
                      <a:pt x="3091" y="438"/>
                      <a:pt x="3114" y="438"/>
                      <a:pt x="3138" y="439"/>
                    </a:cubicBezTo>
                    <a:cubicBezTo>
                      <a:pt x="3966" y="464"/>
                      <a:pt x="4694" y="1155"/>
                      <a:pt x="4681" y="2058"/>
                    </a:cubicBezTo>
                    <a:cubicBezTo>
                      <a:pt x="4694" y="2937"/>
                      <a:pt x="3966" y="3677"/>
                      <a:pt x="3062" y="3677"/>
                    </a:cubicBezTo>
                    <a:cubicBezTo>
                      <a:pt x="2134" y="3664"/>
                      <a:pt x="1444" y="2949"/>
                      <a:pt x="1444" y="2046"/>
                    </a:cubicBezTo>
                    <a:cubicBezTo>
                      <a:pt x="1444" y="1164"/>
                      <a:pt x="2148" y="438"/>
                      <a:pt x="3068" y="438"/>
                    </a:cubicBezTo>
                    <a:close/>
                    <a:moveTo>
                      <a:pt x="3087" y="0"/>
                    </a:moveTo>
                    <a:cubicBezTo>
                      <a:pt x="2962" y="0"/>
                      <a:pt x="2849" y="25"/>
                      <a:pt x="2724" y="38"/>
                    </a:cubicBezTo>
                    <a:cubicBezTo>
                      <a:pt x="2447" y="101"/>
                      <a:pt x="2196" y="188"/>
                      <a:pt x="1958" y="314"/>
                    </a:cubicBezTo>
                    <a:cubicBezTo>
                      <a:pt x="1938" y="324"/>
                      <a:pt x="1917" y="342"/>
                      <a:pt x="1890" y="342"/>
                    </a:cubicBezTo>
                    <a:cubicBezTo>
                      <a:pt x="1884" y="342"/>
                      <a:pt x="1877" y="341"/>
                      <a:pt x="1870" y="339"/>
                    </a:cubicBezTo>
                    <a:cubicBezTo>
                      <a:pt x="1657" y="477"/>
                      <a:pt x="1444" y="628"/>
                      <a:pt x="1255" y="803"/>
                    </a:cubicBezTo>
                    <a:cubicBezTo>
                      <a:pt x="829" y="1217"/>
                      <a:pt x="427" y="1632"/>
                      <a:pt x="0" y="2046"/>
                    </a:cubicBezTo>
                    <a:cubicBezTo>
                      <a:pt x="26" y="2071"/>
                      <a:pt x="38" y="2083"/>
                      <a:pt x="51" y="2096"/>
                    </a:cubicBezTo>
                    <a:cubicBezTo>
                      <a:pt x="402" y="2447"/>
                      <a:pt x="753" y="2799"/>
                      <a:pt x="1105" y="3150"/>
                    </a:cubicBezTo>
                    <a:cubicBezTo>
                      <a:pt x="1117" y="3162"/>
                      <a:pt x="1130" y="3188"/>
                      <a:pt x="1142" y="3200"/>
                    </a:cubicBezTo>
                    <a:cubicBezTo>
                      <a:pt x="1155" y="3213"/>
                      <a:pt x="1167" y="3225"/>
                      <a:pt x="1180" y="3238"/>
                    </a:cubicBezTo>
                    <a:cubicBezTo>
                      <a:pt x="1669" y="3715"/>
                      <a:pt x="2159" y="4204"/>
                      <a:pt x="2648" y="4693"/>
                    </a:cubicBezTo>
                    <a:cubicBezTo>
                      <a:pt x="2661" y="4706"/>
                      <a:pt x="2673" y="4719"/>
                      <a:pt x="2673" y="4731"/>
                    </a:cubicBezTo>
                    <a:cubicBezTo>
                      <a:pt x="2686" y="4744"/>
                      <a:pt x="2698" y="4744"/>
                      <a:pt x="2711" y="4756"/>
                    </a:cubicBezTo>
                    <a:cubicBezTo>
                      <a:pt x="3200" y="5246"/>
                      <a:pt x="3690" y="5735"/>
                      <a:pt x="4179" y="6224"/>
                    </a:cubicBezTo>
                    <a:cubicBezTo>
                      <a:pt x="4192" y="6237"/>
                      <a:pt x="4192" y="6249"/>
                      <a:pt x="4204" y="6249"/>
                    </a:cubicBezTo>
                    <a:lnTo>
                      <a:pt x="4217" y="6249"/>
                    </a:lnTo>
                    <a:cubicBezTo>
                      <a:pt x="4229" y="6237"/>
                      <a:pt x="4242" y="6224"/>
                      <a:pt x="4254" y="6199"/>
                    </a:cubicBezTo>
                    <a:cubicBezTo>
                      <a:pt x="4669" y="5798"/>
                      <a:pt x="5070" y="5396"/>
                      <a:pt x="5472" y="4982"/>
                    </a:cubicBezTo>
                    <a:cubicBezTo>
                      <a:pt x="5522" y="4944"/>
                      <a:pt x="5560" y="4894"/>
                      <a:pt x="5597" y="4857"/>
                    </a:cubicBezTo>
                    <a:cubicBezTo>
                      <a:pt x="5773" y="4631"/>
                      <a:pt x="5936" y="4392"/>
                      <a:pt x="6049" y="4129"/>
                    </a:cubicBezTo>
                    <a:cubicBezTo>
                      <a:pt x="6187" y="3828"/>
                      <a:pt x="6262" y="3501"/>
                      <a:pt x="6287" y="3175"/>
                    </a:cubicBezTo>
                    <a:cubicBezTo>
                      <a:pt x="6287" y="3012"/>
                      <a:pt x="6287" y="2861"/>
                      <a:pt x="6262" y="2698"/>
                    </a:cubicBezTo>
                    <a:cubicBezTo>
                      <a:pt x="6225" y="2384"/>
                      <a:pt x="6137" y="2083"/>
                      <a:pt x="5999" y="1807"/>
                    </a:cubicBezTo>
                    <a:cubicBezTo>
                      <a:pt x="5823" y="1443"/>
                      <a:pt x="5585" y="1117"/>
                      <a:pt x="5283" y="841"/>
                    </a:cubicBezTo>
                    <a:cubicBezTo>
                      <a:pt x="5158" y="728"/>
                      <a:pt x="5020" y="615"/>
                      <a:pt x="4869" y="515"/>
                    </a:cubicBezTo>
                    <a:cubicBezTo>
                      <a:pt x="4606" y="326"/>
                      <a:pt x="4305" y="188"/>
                      <a:pt x="3978" y="101"/>
                    </a:cubicBezTo>
                    <a:cubicBezTo>
                      <a:pt x="3778" y="50"/>
                      <a:pt x="3577" y="13"/>
                      <a:pt x="3364" y="0"/>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2"/>
              <p:cNvSpPr/>
              <p:nvPr/>
            </p:nvSpPr>
            <p:spPr>
              <a:xfrm>
                <a:off x="7324025" y="1461188"/>
                <a:ext cx="126450" cy="139375"/>
              </a:xfrm>
              <a:custGeom>
                <a:avLst/>
                <a:gdLst/>
                <a:ahLst/>
                <a:cxnLst/>
                <a:rect l="l" t="t" r="r" b="b"/>
                <a:pathLst>
                  <a:path w="5058" h="5575" extrusionOk="0">
                    <a:moveTo>
                      <a:pt x="854" y="1"/>
                    </a:moveTo>
                    <a:cubicBezTo>
                      <a:pt x="590" y="252"/>
                      <a:pt x="339" y="515"/>
                      <a:pt x="88" y="766"/>
                    </a:cubicBezTo>
                    <a:cubicBezTo>
                      <a:pt x="76" y="779"/>
                      <a:pt x="63" y="792"/>
                      <a:pt x="51" y="804"/>
                    </a:cubicBezTo>
                    <a:cubicBezTo>
                      <a:pt x="51" y="829"/>
                      <a:pt x="51" y="854"/>
                      <a:pt x="51" y="867"/>
                    </a:cubicBezTo>
                    <a:cubicBezTo>
                      <a:pt x="25" y="1030"/>
                      <a:pt x="13" y="1181"/>
                      <a:pt x="13" y="1344"/>
                    </a:cubicBezTo>
                    <a:cubicBezTo>
                      <a:pt x="0" y="1532"/>
                      <a:pt x="25" y="1708"/>
                      <a:pt x="38" y="1896"/>
                    </a:cubicBezTo>
                    <a:cubicBezTo>
                      <a:pt x="76" y="2184"/>
                      <a:pt x="151" y="2473"/>
                      <a:pt x="251" y="2749"/>
                    </a:cubicBezTo>
                    <a:cubicBezTo>
                      <a:pt x="440" y="3251"/>
                      <a:pt x="728" y="3690"/>
                      <a:pt x="1105" y="4067"/>
                    </a:cubicBezTo>
                    <a:cubicBezTo>
                      <a:pt x="1481" y="4443"/>
                      <a:pt x="1870" y="4832"/>
                      <a:pt x="2247" y="5209"/>
                    </a:cubicBezTo>
                    <a:cubicBezTo>
                      <a:pt x="2472" y="5435"/>
                      <a:pt x="2749" y="5560"/>
                      <a:pt x="3062" y="5573"/>
                    </a:cubicBezTo>
                    <a:cubicBezTo>
                      <a:pt x="3088" y="5574"/>
                      <a:pt x="3115" y="5575"/>
                      <a:pt x="3140" y="5575"/>
                    </a:cubicBezTo>
                    <a:cubicBezTo>
                      <a:pt x="3325" y="5575"/>
                      <a:pt x="3500" y="5535"/>
                      <a:pt x="3665" y="5447"/>
                    </a:cubicBezTo>
                    <a:cubicBezTo>
                      <a:pt x="3853" y="5359"/>
                      <a:pt x="4016" y="5234"/>
                      <a:pt x="4167" y="5083"/>
                    </a:cubicBezTo>
                    <a:cubicBezTo>
                      <a:pt x="4455" y="4807"/>
                      <a:pt x="4731" y="4531"/>
                      <a:pt x="5007" y="4255"/>
                    </a:cubicBezTo>
                    <a:cubicBezTo>
                      <a:pt x="5020" y="4230"/>
                      <a:pt x="5045" y="4217"/>
                      <a:pt x="5058" y="4205"/>
                    </a:cubicBezTo>
                    <a:cubicBezTo>
                      <a:pt x="5058" y="4205"/>
                      <a:pt x="5058" y="4205"/>
                      <a:pt x="5058" y="4192"/>
                    </a:cubicBezTo>
                    <a:cubicBezTo>
                      <a:pt x="5045" y="4180"/>
                      <a:pt x="5020" y="4167"/>
                      <a:pt x="5007" y="4155"/>
                    </a:cubicBezTo>
                    <a:lnTo>
                      <a:pt x="3577" y="2724"/>
                    </a:lnTo>
                    <a:cubicBezTo>
                      <a:pt x="3564" y="2711"/>
                      <a:pt x="3552" y="2686"/>
                      <a:pt x="3527" y="2674"/>
                    </a:cubicBezTo>
                    <a:cubicBezTo>
                      <a:pt x="3527" y="2661"/>
                      <a:pt x="3514" y="2661"/>
                      <a:pt x="3501" y="2649"/>
                    </a:cubicBezTo>
                    <a:cubicBezTo>
                      <a:pt x="3012" y="2159"/>
                      <a:pt x="2523" y="1670"/>
                      <a:pt x="2033" y="1181"/>
                    </a:cubicBezTo>
                    <a:cubicBezTo>
                      <a:pt x="2021" y="1168"/>
                      <a:pt x="2021" y="1155"/>
                      <a:pt x="2008" y="1155"/>
                    </a:cubicBezTo>
                    <a:cubicBezTo>
                      <a:pt x="1996" y="1143"/>
                      <a:pt x="1983" y="1130"/>
                      <a:pt x="1970" y="1118"/>
                    </a:cubicBezTo>
                    <a:cubicBezTo>
                      <a:pt x="1607" y="754"/>
                      <a:pt x="1255" y="402"/>
                      <a:pt x="904" y="39"/>
                    </a:cubicBezTo>
                    <a:cubicBezTo>
                      <a:pt x="879" y="26"/>
                      <a:pt x="866" y="13"/>
                      <a:pt x="854" y="1"/>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42"/>
            <p:cNvSpPr/>
            <p:nvPr/>
          </p:nvSpPr>
          <p:spPr>
            <a:xfrm>
              <a:off x="7710850" y="1203313"/>
              <a:ext cx="74675" cy="77650"/>
            </a:xfrm>
            <a:custGeom>
              <a:avLst/>
              <a:gdLst/>
              <a:ahLst/>
              <a:cxnLst/>
              <a:rect l="l" t="t" r="r" b="b"/>
              <a:pathLst>
                <a:path w="2987" h="3106" extrusionOk="0">
                  <a:moveTo>
                    <a:pt x="1807" y="1"/>
                  </a:moveTo>
                  <a:cubicBezTo>
                    <a:pt x="1682" y="126"/>
                    <a:pt x="1556" y="239"/>
                    <a:pt x="1418" y="365"/>
                  </a:cubicBezTo>
                  <a:cubicBezTo>
                    <a:pt x="1355" y="302"/>
                    <a:pt x="1280" y="227"/>
                    <a:pt x="1192" y="151"/>
                  </a:cubicBezTo>
                  <a:cubicBezTo>
                    <a:pt x="1180" y="126"/>
                    <a:pt x="1167" y="101"/>
                    <a:pt x="1142" y="101"/>
                  </a:cubicBezTo>
                  <a:cubicBezTo>
                    <a:pt x="1117" y="126"/>
                    <a:pt x="1092" y="151"/>
                    <a:pt x="1067" y="164"/>
                  </a:cubicBezTo>
                  <a:cubicBezTo>
                    <a:pt x="715" y="528"/>
                    <a:pt x="364" y="879"/>
                    <a:pt x="0" y="1231"/>
                  </a:cubicBezTo>
                  <a:cubicBezTo>
                    <a:pt x="38" y="1306"/>
                    <a:pt x="113" y="1344"/>
                    <a:pt x="163" y="1406"/>
                  </a:cubicBezTo>
                  <a:cubicBezTo>
                    <a:pt x="201" y="1444"/>
                    <a:pt x="251" y="1482"/>
                    <a:pt x="276" y="1532"/>
                  </a:cubicBezTo>
                  <a:cubicBezTo>
                    <a:pt x="364" y="1594"/>
                    <a:pt x="439" y="1682"/>
                    <a:pt x="515" y="1758"/>
                  </a:cubicBezTo>
                  <a:cubicBezTo>
                    <a:pt x="540" y="1783"/>
                    <a:pt x="552" y="1808"/>
                    <a:pt x="577" y="1808"/>
                  </a:cubicBezTo>
                  <a:cubicBezTo>
                    <a:pt x="653" y="1720"/>
                    <a:pt x="728" y="1645"/>
                    <a:pt x="803" y="1569"/>
                  </a:cubicBezTo>
                  <a:cubicBezTo>
                    <a:pt x="1067" y="1833"/>
                    <a:pt x="1318" y="2071"/>
                    <a:pt x="1569" y="2335"/>
                  </a:cubicBezTo>
                  <a:cubicBezTo>
                    <a:pt x="1544" y="2360"/>
                    <a:pt x="1506" y="2385"/>
                    <a:pt x="1481" y="2410"/>
                  </a:cubicBezTo>
                  <a:cubicBezTo>
                    <a:pt x="1330" y="2573"/>
                    <a:pt x="1318" y="2824"/>
                    <a:pt x="1481" y="2975"/>
                  </a:cubicBezTo>
                  <a:cubicBezTo>
                    <a:pt x="1561" y="3061"/>
                    <a:pt x="1669" y="3105"/>
                    <a:pt x="1777" y="3105"/>
                  </a:cubicBezTo>
                  <a:cubicBezTo>
                    <a:pt x="1873" y="3105"/>
                    <a:pt x="1969" y="3071"/>
                    <a:pt x="2046" y="3000"/>
                  </a:cubicBezTo>
                  <a:cubicBezTo>
                    <a:pt x="2309" y="2736"/>
                    <a:pt x="2573" y="2473"/>
                    <a:pt x="2824" y="2209"/>
                  </a:cubicBezTo>
                  <a:cubicBezTo>
                    <a:pt x="2987" y="2046"/>
                    <a:pt x="2974" y="1795"/>
                    <a:pt x="2811" y="1645"/>
                  </a:cubicBezTo>
                  <a:cubicBezTo>
                    <a:pt x="2736" y="1569"/>
                    <a:pt x="2635" y="1532"/>
                    <a:pt x="2533" y="1532"/>
                  </a:cubicBezTo>
                  <a:cubicBezTo>
                    <a:pt x="2431" y="1532"/>
                    <a:pt x="2328" y="1569"/>
                    <a:pt x="2246" y="1645"/>
                  </a:cubicBezTo>
                  <a:cubicBezTo>
                    <a:pt x="2221" y="1682"/>
                    <a:pt x="2196" y="1720"/>
                    <a:pt x="2171" y="1745"/>
                  </a:cubicBezTo>
                  <a:cubicBezTo>
                    <a:pt x="1907" y="1482"/>
                    <a:pt x="1657" y="1231"/>
                    <a:pt x="1406" y="992"/>
                  </a:cubicBezTo>
                  <a:lnTo>
                    <a:pt x="1732" y="666"/>
                  </a:lnTo>
                  <a:cubicBezTo>
                    <a:pt x="1812" y="736"/>
                    <a:pt x="1907" y="774"/>
                    <a:pt x="2013" y="774"/>
                  </a:cubicBezTo>
                  <a:cubicBezTo>
                    <a:pt x="2040" y="774"/>
                    <a:pt x="2068" y="771"/>
                    <a:pt x="2096" y="766"/>
                  </a:cubicBezTo>
                  <a:cubicBezTo>
                    <a:pt x="2221" y="741"/>
                    <a:pt x="2309" y="666"/>
                    <a:pt x="2384" y="578"/>
                  </a:cubicBezTo>
                  <a:cubicBezTo>
                    <a:pt x="2196" y="377"/>
                    <a:pt x="2008" y="189"/>
                    <a:pt x="1807" y="1"/>
                  </a:cubicBezTo>
                  <a:close/>
                </a:path>
              </a:pathLst>
            </a:custGeom>
            <a:solidFill>
              <a:srgbClr val="000000">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2"/>
            <p:cNvSpPr/>
            <p:nvPr/>
          </p:nvSpPr>
          <p:spPr>
            <a:xfrm>
              <a:off x="7746600" y="1162913"/>
              <a:ext cx="58375" cy="63300"/>
            </a:xfrm>
            <a:custGeom>
              <a:avLst/>
              <a:gdLst/>
              <a:ahLst/>
              <a:cxnLst/>
              <a:rect l="l" t="t" r="r" b="b"/>
              <a:pathLst>
                <a:path w="2335" h="2532" extrusionOk="0">
                  <a:moveTo>
                    <a:pt x="949" y="1"/>
                  </a:moveTo>
                  <a:cubicBezTo>
                    <a:pt x="870" y="1"/>
                    <a:pt x="803" y="41"/>
                    <a:pt x="741" y="111"/>
                  </a:cubicBezTo>
                  <a:cubicBezTo>
                    <a:pt x="565" y="287"/>
                    <a:pt x="377" y="475"/>
                    <a:pt x="201" y="651"/>
                  </a:cubicBezTo>
                  <a:cubicBezTo>
                    <a:pt x="38" y="814"/>
                    <a:pt x="1" y="1002"/>
                    <a:pt x="63" y="1215"/>
                  </a:cubicBezTo>
                  <a:cubicBezTo>
                    <a:pt x="76" y="1253"/>
                    <a:pt x="101" y="1278"/>
                    <a:pt x="101" y="1316"/>
                  </a:cubicBezTo>
                  <a:cubicBezTo>
                    <a:pt x="189" y="1416"/>
                    <a:pt x="289" y="1516"/>
                    <a:pt x="377" y="1617"/>
                  </a:cubicBezTo>
                  <a:cubicBezTo>
                    <a:pt x="578" y="1805"/>
                    <a:pt x="766" y="1993"/>
                    <a:pt x="954" y="2194"/>
                  </a:cubicBezTo>
                  <a:cubicBezTo>
                    <a:pt x="1030" y="2244"/>
                    <a:pt x="1080" y="2307"/>
                    <a:pt x="1143" y="2370"/>
                  </a:cubicBezTo>
                  <a:cubicBezTo>
                    <a:pt x="1263" y="2478"/>
                    <a:pt x="1401" y="2532"/>
                    <a:pt x="1536" y="2532"/>
                  </a:cubicBezTo>
                  <a:cubicBezTo>
                    <a:pt x="1683" y="2532"/>
                    <a:pt x="1828" y="2469"/>
                    <a:pt x="1946" y="2345"/>
                  </a:cubicBezTo>
                  <a:cubicBezTo>
                    <a:pt x="2322" y="1931"/>
                    <a:pt x="2335" y="1316"/>
                    <a:pt x="1958" y="889"/>
                  </a:cubicBezTo>
                  <a:cubicBezTo>
                    <a:pt x="1695" y="600"/>
                    <a:pt x="1406" y="337"/>
                    <a:pt x="1130" y="61"/>
                  </a:cubicBezTo>
                  <a:cubicBezTo>
                    <a:pt x="1117" y="48"/>
                    <a:pt x="1092" y="36"/>
                    <a:pt x="1080" y="23"/>
                  </a:cubicBezTo>
                  <a:lnTo>
                    <a:pt x="1055" y="23"/>
                  </a:lnTo>
                  <a:cubicBezTo>
                    <a:pt x="1017" y="8"/>
                    <a:pt x="982" y="1"/>
                    <a:pt x="9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2"/>
            <p:cNvSpPr/>
            <p:nvPr/>
          </p:nvSpPr>
          <p:spPr>
            <a:xfrm>
              <a:off x="7735300" y="1188888"/>
              <a:ext cx="20750" cy="23550"/>
            </a:xfrm>
            <a:custGeom>
              <a:avLst/>
              <a:gdLst/>
              <a:ahLst/>
              <a:cxnLst/>
              <a:rect l="l" t="t" r="r" b="b"/>
              <a:pathLst>
                <a:path w="830" h="942" extrusionOk="0">
                  <a:moveTo>
                    <a:pt x="264" y="1"/>
                  </a:moveTo>
                  <a:cubicBezTo>
                    <a:pt x="252" y="13"/>
                    <a:pt x="239" y="26"/>
                    <a:pt x="227" y="38"/>
                  </a:cubicBezTo>
                  <a:cubicBezTo>
                    <a:pt x="39" y="201"/>
                    <a:pt x="1" y="465"/>
                    <a:pt x="151" y="653"/>
                  </a:cubicBezTo>
                  <a:cubicBezTo>
                    <a:pt x="164" y="666"/>
                    <a:pt x="164" y="666"/>
                    <a:pt x="164" y="678"/>
                  </a:cubicBezTo>
                  <a:cubicBezTo>
                    <a:pt x="189" y="678"/>
                    <a:pt x="202" y="703"/>
                    <a:pt x="214" y="728"/>
                  </a:cubicBezTo>
                  <a:cubicBezTo>
                    <a:pt x="302" y="804"/>
                    <a:pt x="377" y="879"/>
                    <a:pt x="440" y="942"/>
                  </a:cubicBezTo>
                  <a:cubicBezTo>
                    <a:pt x="578" y="816"/>
                    <a:pt x="704" y="703"/>
                    <a:pt x="829" y="578"/>
                  </a:cubicBezTo>
                  <a:cubicBezTo>
                    <a:pt x="741" y="477"/>
                    <a:pt x="641" y="377"/>
                    <a:pt x="553" y="277"/>
                  </a:cubicBezTo>
                  <a:cubicBezTo>
                    <a:pt x="503" y="239"/>
                    <a:pt x="465" y="189"/>
                    <a:pt x="415" y="151"/>
                  </a:cubicBezTo>
                  <a:cubicBezTo>
                    <a:pt x="365" y="101"/>
                    <a:pt x="327" y="38"/>
                    <a:pt x="264"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2"/>
            <p:cNvSpPr/>
            <p:nvPr/>
          </p:nvSpPr>
          <p:spPr>
            <a:xfrm>
              <a:off x="7412175" y="1356113"/>
              <a:ext cx="210225" cy="209900"/>
            </a:xfrm>
            <a:custGeom>
              <a:avLst/>
              <a:gdLst/>
              <a:ahLst/>
              <a:cxnLst/>
              <a:rect l="l" t="t" r="r" b="b"/>
              <a:pathLst>
                <a:path w="8409" h="8396" extrusionOk="0">
                  <a:moveTo>
                    <a:pt x="6877" y="0"/>
                  </a:moveTo>
                  <a:cubicBezTo>
                    <a:pt x="6865" y="13"/>
                    <a:pt x="6852" y="25"/>
                    <a:pt x="6840" y="38"/>
                  </a:cubicBezTo>
                  <a:cubicBezTo>
                    <a:pt x="6651" y="226"/>
                    <a:pt x="6451" y="414"/>
                    <a:pt x="6275" y="602"/>
                  </a:cubicBezTo>
                  <a:cubicBezTo>
                    <a:pt x="5685" y="1217"/>
                    <a:pt x="5070" y="1807"/>
                    <a:pt x="4468" y="2422"/>
                  </a:cubicBezTo>
                  <a:cubicBezTo>
                    <a:pt x="4443" y="2447"/>
                    <a:pt x="4418" y="2472"/>
                    <a:pt x="4380" y="2485"/>
                  </a:cubicBezTo>
                  <a:cubicBezTo>
                    <a:pt x="4405" y="2610"/>
                    <a:pt x="4443" y="2736"/>
                    <a:pt x="4443" y="2861"/>
                  </a:cubicBezTo>
                  <a:cubicBezTo>
                    <a:pt x="4468" y="3238"/>
                    <a:pt x="4368" y="3576"/>
                    <a:pt x="4142" y="3878"/>
                  </a:cubicBezTo>
                  <a:cubicBezTo>
                    <a:pt x="3852" y="4245"/>
                    <a:pt x="3421" y="4448"/>
                    <a:pt x="2969" y="4448"/>
                  </a:cubicBezTo>
                  <a:cubicBezTo>
                    <a:pt x="2834" y="4448"/>
                    <a:pt x="2696" y="4430"/>
                    <a:pt x="2561" y="4392"/>
                  </a:cubicBezTo>
                  <a:cubicBezTo>
                    <a:pt x="2535" y="4380"/>
                    <a:pt x="2523" y="4380"/>
                    <a:pt x="2510" y="4380"/>
                  </a:cubicBezTo>
                  <a:cubicBezTo>
                    <a:pt x="2485" y="4380"/>
                    <a:pt x="2473" y="4405"/>
                    <a:pt x="2460" y="4417"/>
                  </a:cubicBezTo>
                  <a:cubicBezTo>
                    <a:pt x="1657" y="5220"/>
                    <a:pt x="854" y="6024"/>
                    <a:pt x="63" y="6827"/>
                  </a:cubicBezTo>
                  <a:cubicBezTo>
                    <a:pt x="38" y="6839"/>
                    <a:pt x="26" y="6852"/>
                    <a:pt x="1" y="6877"/>
                  </a:cubicBezTo>
                  <a:cubicBezTo>
                    <a:pt x="26" y="6889"/>
                    <a:pt x="38" y="6914"/>
                    <a:pt x="51" y="6927"/>
                  </a:cubicBezTo>
                  <a:cubicBezTo>
                    <a:pt x="528" y="7404"/>
                    <a:pt x="1004" y="7881"/>
                    <a:pt x="1481" y="8358"/>
                  </a:cubicBezTo>
                  <a:cubicBezTo>
                    <a:pt x="1494" y="8370"/>
                    <a:pt x="1519" y="8383"/>
                    <a:pt x="1532" y="8395"/>
                  </a:cubicBezTo>
                  <a:cubicBezTo>
                    <a:pt x="1544" y="8383"/>
                    <a:pt x="1569" y="8370"/>
                    <a:pt x="1582" y="8345"/>
                  </a:cubicBezTo>
                  <a:cubicBezTo>
                    <a:pt x="2347" y="7592"/>
                    <a:pt x="3113" y="6827"/>
                    <a:pt x="3866" y="6061"/>
                  </a:cubicBezTo>
                  <a:cubicBezTo>
                    <a:pt x="3878" y="6049"/>
                    <a:pt x="3903" y="6036"/>
                    <a:pt x="3916" y="6024"/>
                  </a:cubicBezTo>
                  <a:cubicBezTo>
                    <a:pt x="3765" y="5860"/>
                    <a:pt x="3602" y="5697"/>
                    <a:pt x="3451" y="5547"/>
                  </a:cubicBezTo>
                  <a:cubicBezTo>
                    <a:pt x="3301" y="5396"/>
                    <a:pt x="3288" y="5183"/>
                    <a:pt x="3401" y="5020"/>
                  </a:cubicBezTo>
                  <a:cubicBezTo>
                    <a:pt x="3470" y="4916"/>
                    <a:pt x="3571" y="4855"/>
                    <a:pt x="3693" y="4855"/>
                  </a:cubicBezTo>
                  <a:cubicBezTo>
                    <a:pt x="3704" y="4855"/>
                    <a:pt x="3716" y="4855"/>
                    <a:pt x="3728" y="4856"/>
                  </a:cubicBezTo>
                  <a:cubicBezTo>
                    <a:pt x="3941" y="4856"/>
                    <a:pt x="4167" y="4882"/>
                    <a:pt x="4393" y="4894"/>
                  </a:cubicBezTo>
                  <a:cubicBezTo>
                    <a:pt x="4593" y="4907"/>
                    <a:pt x="4807" y="4919"/>
                    <a:pt x="5020" y="4932"/>
                  </a:cubicBezTo>
                  <a:cubicBezTo>
                    <a:pt x="5020" y="4907"/>
                    <a:pt x="5045" y="4894"/>
                    <a:pt x="5058" y="4882"/>
                  </a:cubicBezTo>
                  <a:cubicBezTo>
                    <a:pt x="5183" y="4744"/>
                    <a:pt x="5321" y="4618"/>
                    <a:pt x="5447" y="4480"/>
                  </a:cubicBezTo>
                  <a:cubicBezTo>
                    <a:pt x="5392" y="4431"/>
                    <a:pt x="5328" y="4406"/>
                    <a:pt x="5264" y="4406"/>
                  </a:cubicBezTo>
                  <a:cubicBezTo>
                    <a:pt x="5197" y="4406"/>
                    <a:pt x="5128" y="4434"/>
                    <a:pt x="5070" y="4493"/>
                  </a:cubicBezTo>
                  <a:cubicBezTo>
                    <a:pt x="4984" y="4568"/>
                    <a:pt x="4880" y="4604"/>
                    <a:pt x="4778" y="4604"/>
                  </a:cubicBezTo>
                  <a:cubicBezTo>
                    <a:pt x="4642" y="4604"/>
                    <a:pt x="4509" y="4539"/>
                    <a:pt x="4430" y="4417"/>
                  </a:cubicBezTo>
                  <a:cubicBezTo>
                    <a:pt x="4342" y="4254"/>
                    <a:pt x="4368" y="4053"/>
                    <a:pt x="4493" y="3915"/>
                  </a:cubicBezTo>
                  <a:cubicBezTo>
                    <a:pt x="4702" y="3707"/>
                    <a:pt x="4985" y="3600"/>
                    <a:pt x="5267" y="3600"/>
                  </a:cubicBezTo>
                  <a:cubicBezTo>
                    <a:pt x="5528" y="3600"/>
                    <a:pt x="5787" y="3691"/>
                    <a:pt x="5986" y="3878"/>
                  </a:cubicBezTo>
                  <a:cubicBezTo>
                    <a:pt x="5999" y="3890"/>
                    <a:pt x="6011" y="3903"/>
                    <a:pt x="6024" y="3915"/>
                  </a:cubicBezTo>
                  <a:cubicBezTo>
                    <a:pt x="6049" y="3890"/>
                    <a:pt x="6074" y="3865"/>
                    <a:pt x="6099" y="3840"/>
                  </a:cubicBezTo>
                  <a:cubicBezTo>
                    <a:pt x="6852" y="3087"/>
                    <a:pt x="7605" y="2334"/>
                    <a:pt x="8358" y="1581"/>
                  </a:cubicBezTo>
                  <a:cubicBezTo>
                    <a:pt x="8371" y="1556"/>
                    <a:pt x="8383" y="1544"/>
                    <a:pt x="8408" y="1518"/>
                  </a:cubicBezTo>
                  <a:cubicBezTo>
                    <a:pt x="8396" y="1518"/>
                    <a:pt x="8396" y="1506"/>
                    <a:pt x="8383" y="1493"/>
                  </a:cubicBezTo>
                  <a:cubicBezTo>
                    <a:pt x="7894" y="1004"/>
                    <a:pt x="7404" y="515"/>
                    <a:pt x="6915" y="25"/>
                  </a:cubicBezTo>
                  <a:cubicBezTo>
                    <a:pt x="6902" y="13"/>
                    <a:pt x="6890" y="13"/>
                    <a:pt x="6877"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a:off x="7494375" y="1446088"/>
              <a:ext cx="79075" cy="75375"/>
            </a:xfrm>
            <a:custGeom>
              <a:avLst/>
              <a:gdLst/>
              <a:ahLst/>
              <a:cxnLst/>
              <a:rect l="l" t="t" r="r" b="b"/>
              <a:pathLst>
                <a:path w="3163" h="3015" extrusionOk="0">
                  <a:moveTo>
                    <a:pt x="1979" y="1"/>
                  </a:moveTo>
                  <a:cubicBezTo>
                    <a:pt x="1697" y="1"/>
                    <a:pt x="1414" y="108"/>
                    <a:pt x="1205" y="316"/>
                  </a:cubicBezTo>
                  <a:cubicBezTo>
                    <a:pt x="1080" y="454"/>
                    <a:pt x="1054" y="655"/>
                    <a:pt x="1142" y="818"/>
                  </a:cubicBezTo>
                  <a:cubicBezTo>
                    <a:pt x="1221" y="940"/>
                    <a:pt x="1354" y="1005"/>
                    <a:pt x="1490" y="1005"/>
                  </a:cubicBezTo>
                  <a:cubicBezTo>
                    <a:pt x="1592" y="1005"/>
                    <a:pt x="1696" y="969"/>
                    <a:pt x="1782" y="894"/>
                  </a:cubicBezTo>
                  <a:cubicBezTo>
                    <a:pt x="1840" y="835"/>
                    <a:pt x="1909" y="807"/>
                    <a:pt x="1976" y="807"/>
                  </a:cubicBezTo>
                  <a:cubicBezTo>
                    <a:pt x="2040" y="807"/>
                    <a:pt x="2104" y="832"/>
                    <a:pt x="2159" y="881"/>
                  </a:cubicBezTo>
                  <a:cubicBezTo>
                    <a:pt x="2247" y="969"/>
                    <a:pt x="2272" y="1094"/>
                    <a:pt x="2209" y="1195"/>
                  </a:cubicBezTo>
                  <a:cubicBezTo>
                    <a:pt x="2164" y="1296"/>
                    <a:pt x="2078" y="1347"/>
                    <a:pt x="1961" y="1347"/>
                  </a:cubicBezTo>
                  <a:cubicBezTo>
                    <a:pt x="1948" y="1347"/>
                    <a:pt x="1934" y="1347"/>
                    <a:pt x="1920" y="1345"/>
                  </a:cubicBezTo>
                  <a:cubicBezTo>
                    <a:pt x="1858" y="1345"/>
                    <a:pt x="1795" y="1345"/>
                    <a:pt x="1732" y="1333"/>
                  </a:cubicBezTo>
                  <a:cubicBezTo>
                    <a:pt x="1519" y="1320"/>
                    <a:pt x="1305" y="1308"/>
                    <a:pt x="1105" y="1295"/>
                  </a:cubicBezTo>
                  <a:cubicBezTo>
                    <a:pt x="879" y="1283"/>
                    <a:pt x="653" y="1257"/>
                    <a:pt x="440" y="1257"/>
                  </a:cubicBezTo>
                  <a:cubicBezTo>
                    <a:pt x="428" y="1256"/>
                    <a:pt x="416" y="1256"/>
                    <a:pt x="405" y="1256"/>
                  </a:cubicBezTo>
                  <a:cubicBezTo>
                    <a:pt x="283" y="1256"/>
                    <a:pt x="182" y="1317"/>
                    <a:pt x="113" y="1421"/>
                  </a:cubicBezTo>
                  <a:cubicBezTo>
                    <a:pt x="0" y="1584"/>
                    <a:pt x="13" y="1797"/>
                    <a:pt x="163" y="1948"/>
                  </a:cubicBezTo>
                  <a:cubicBezTo>
                    <a:pt x="314" y="2098"/>
                    <a:pt x="477" y="2261"/>
                    <a:pt x="628" y="2425"/>
                  </a:cubicBezTo>
                  <a:cubicBezTo>
                    <a:pt x="653" y="2437"/>
                    <a:pt x="665" y="2450"/>
                    <a:pt x="678" y="2462"/>
                  </a:cubicBezTo>
                  <a:cubicBezTo>
                    <a:pt x="829" y="2613"/>
                    <a:pt x="967" y="2751"/>
                    <a:pt x="1105" y="2901"/>
                  </a:cubicBezTo>
                  <a:cubicBezTo>
                    <a:pt x="1191" y="2978"/>
                    <a:pt x="1295" y="3015"/>
                    <a:pt x="1395" y="3015"/>
                  </a:cubicBezTo>
                  <a:cubicBezTo>
                    <a:pt x="1557" y="3015"/>
                    <a:pt x="1713" y="2921"/>
                    <a:pt x="1782" y="2751"/>
                  </a:cubicBezTo>
                  <a:cubicBezTo>
                    <a:pt x="1832" y="2588"/>
                    <a:pt x="1807" y="2450"/>
                    <a:pt x="1682" y="2324"/>
                  </a:cubicBezTo>
                  <a:cubicBezTo>
                    <a:pt x="1632" y="2261"/>
                    <a:pt x="1556" y="2199"/>
                    <a:pt x="1494" y="2148"/>
                  </a:cubicBezTo>
                  <a:cubicBezTo>
                    <a:pt x="1506" y="2136"/>
                    <a:pt x="1506" y="2136"/>
                    <a:pt x="1506" y="2123"/>
                  </a:cubicBezTo>
                  <a:cubicBezTo>
                    <a:pt x="1569" y="2148"/>
                    <a:pt x="1644" y="2136"/>
                    <a:pt x="1707" y="2148"/>
                  </a:cubicBezTo>
                  <a:cubicBezTo>
                    <a:pt x="1794" y="2156"/>
                    <a:pt x="1885" y="2163"/>
                    <a:pt x="1976" y="2163"/>
                  </a:cubicBezTo>
                  <a:cubicBezTo>
                    <a:pt x="2042" y="2163"/>
                    <a:pt x="2108" y="2159"/>
                    <a:pt x="2171" y="2148"/>
                  </a:cubicBezTo>
                  <a:cubicBezTo>
                    <a:pt x="2774" y="2035"/>
                    <a:pt x="3163" y="1433"/>
                    <a:pt x="3025" y="843"/>
                  </a:cubicBezTo>
                  <a:cubicBezTo>
                    <a:pt x="2974" y="643"/>
                    <a:pt x="2874" y="467"/>
                    <a:pt x="2736" y="316"/>
                  </a:cubicBezTo>
                  <a:cubicBezTo>
                    <a:pt x="2723" y="304"/>
                    <a:pt x="2711" y="291"/>
                    <a:pt x="2698" y="279"/>
                  </a:cubicBezTo>
                  <a:cubicBezTo>
                    <a:pt x="2499" y="92"/>
                    <a:pt x="2240" y="1"/>
                    <a:pt x="19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2"/>
            <p:cNvSpPr/>
            <p:nvPr/>
          </p:nvSpPr>
          <p:spPr>
            <a:xfrm>
              <a:off x="7445750" y="1392963"/>
              <a:ext cx="78125" cy="74375"/>
            </a:xfrm>
            <a:custGeom>
              <a:avLst/>
              <a:gdLst/>
              <a:ahLst/>
              <a:cxnLst/>
              <a:rect l="l" t="t" r="r" b="b"/>
              <a:pathLst>
                <a:path w="3125" h="2975" extrusionOk="0">
                  <a:moveTo>
                    <a:pt x="1632" y="810"/>
                  </a:moveTo>
                  <a:cubicBezTo>
                    <a:pt x="1996" y="810"/>
                    <a:pt x="2297" y="1111"/>
                    <a:pt x="2297" y="1488"/>
                  </a:cubicBezTo>
                  <a:cubicBezTo>
                    <a:pt x="2297" y="1864"/>
                    <a:pt x="1996" y="2165"/>
                    <a:pt x="1619" y="2165"/>
                  </a:cubicBezTo>
                  <a:cubicBezTo>
                    <a:pt x="1243" y="2153"/>
                    <a:pt x="954" y="1864"/>
                    <a:pt x="954" y="1488"/>
                  </a:cubicBezTo>
                  <a:cubicBezTo>
                    <a:pt x="954" y="1111"/>
                    <a:pt x="1255" y="810"/>
                    <a:pt x="1632" y="810"/>
                  </a:cubicBezTo>
                  <a:close/>
                  <a:moveTo>
                    <a:pt x="1632" y="0"/>
                  </a:moveTo>
                  <a:cubicBezTo>
                    <a:pt x="1532" y="0"/>
                    <a:pt x="1431" y="11"/>
                    <a:pt x="1330" y="32"/>
                  </a:cubicBezTo>
                  <a:cubicBezTo>
                    <a:pt x="1117" y="70"/>
                    <a:pt x="916" y="170"/>
                    <a:pt x="741" y="295"/>
                  </a:cubicBezTo>
                  <a:cubicBezTo>
                    <a:pt x="628" y="383"/>
                    <a:pt x="515" y="484"/>
                    <a:pt x="427" y="597"/>
                  </a:cubicBezTo>
                  <a:cubicBezTo>
                    <a:pt x="414" y="622"/>
                    <a:pt x="402" y="634"/>
                    <a:pt x="389" y="659"/>
                  </a:cubicBezTo>
                  <a:cubicBezTo>
                    <a:pt x="0" y="1224"/>
                    <a:pt x="63" y="2015"/>
                    <a:pt x="540" y="2504"/>
                  </a:cubicBezTo>
                  <a:cubicBezTo>
                    <a:pt x="716" y="2692"/>
                    <a:pt x="929" y="2818"/>
                    <a:pt x="1167" y="2906"/>
                  </a:cubicBezTo>
                  <a:cubicBezTo>
                    <a:pt x="1180" y="2906"/>
                    <a:pt x="1192" y="2906"/>
                    <a:pt x="1218" y="2918"/>
                  </a:cubicBezTo>
                  <a:cubicBezTo>
                    <a:pt x="1353" y="2956"/>
                    <a:pt x="1491" y="2974"/>
                    <a:pt x="1626" y="2974"/>
                  </a:cubicBezTo>
                  <a:cubicBezTo>
                    <a:pt x="2078" y="2974"/>
                    <a:pt x="2509" y="2771"/>
                    <a:pt x="2799" y="2404"/>
                  </a:cubicBezTo>
                  <a:cubicBezTo>
                    <a:pt x="3025" y="2102"/>
                    <a:pt x="3125" y="1764"/>
                    <a:pt x="3100" y="1387"/>
                  </a:cubicBezTo>
                  <a:cubicBezTo>
                    <a:pt x="3100" y="1262"/>
                    <a:pt x="3062" y="1136"/>
                    <a:pt x="3037" y="1011"/>
                  </a:cubicBezTo>
                  <a:cubicBezTo>
                    <a:pt x="3025" y="998"/>
                    <a:pt x="3025" y="986"/>
                    <a:pt x="3012" y="973"/>
                  </a:cubicBezTo>
                  <a:cubicBezTo>
                    <a:pt x="2796" y="380"/>
                    <a:pt x="2238" y="0"/>
                    <a:pt x="163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42"/>
            <p:cNvGrpSpPr/>
            <p:nvPr/>
          </p:nvGrpSpPr>
          <p:grpSpPr>
            <a:xfrm>
              <a:off x="7450450" y="1394063"/>
              <a:ext cx="219950" cy="219950"/>
              <a:chOff x="7450450" y="1394063"/>
              <a:chExt cx="219950" cy="219950"/>
            </a:xfrm>
          </p:grpSpPr>
          <p:sp>
            <p:nvSpPr>
              <p:cNvPr id="424" name="Google Shape;424;p42"/>
              <p:cNvSpPr/>
              <p:nvPr/>
            </p:nvSpPr>
            <p:spPr>
              <a:xfrm>
                <a:off x="7450450" y="1394063"/>
                <a:ext cx="219950" cy="219950"/>
              </a:xfrm>
              <a:custGeom>
                <a:avLst/>
                <a:gdLst/>
                <a:ahLst/>
                <a:cxnLst/>
                <a:rect l="l" t="t" r="r" b="b"/>
                <a:pathLst>
                  <a:path w="8798" h="8798" extrusionOk="0">
                    <a:moveTo>
                      <a:pt x="6877" y="0"/>
                    </a:moveTo>
                    <a:cubicBezTo>
                      <a:pt x="6852" y="26"/>
                      <a:pt x="6840" y="38"/>
                      <a:pt x="6827" y="63"/>
                    </a:cubicBezTo>
                    <a:cubicBezTo>
                      <a:pt x="6074" y="816"/>
                      <a:pt x="5321" y="1569"/>
                      <a:pt x="4568" y="2322"/>
                    </a:cubicBezTo>
                    <a:cubicBezTo>
                      <a:pt x="4543" y="2347"/>
                      <a:pt x="4518" y="2372"/>
                      <a:pt x="4493" y="2397"/>
                    </a:cubicBezTo>
                    <a:cubicBezTo>
                      <a:pt x="4631" y="2548"/>
                      <a:pt x="4731" y="2724"/>
                      <a:pt x="4782" y="2924"/>
                    </a:cubicBezTo>
                    <a:cubicBezTo>
                      <a:pt x="4920" y="3514"/>
                      <a:pt x="4531" y="4116"/>
                      <a:pt x="3928" y="4229"/>
                    </a:cubicBezTo>
                    <a:cubicBezTo>
                      <a:pt x="3865" y="4240"/>
                      <a:pt x="3799" y="4244"/>
                      <a:pt x="3733" y="4244"/>
                    </a:cubicBezTo>
                    <a:cubicBezTo>
                      <a:pt x="3642" y="4244"/>
                      <a:pt x="3551" y="4237"/>
                      <a:pt x="3464" y="4229"/>
                    </a:cubicBezTo>
                    <a:cubicBezTo>
                      <a:pt x="3401" y="4217"/>
                      <a:pt x="3326" y="4229"/>
                      <a:pt x="3263" y="4204"/>
                    </a:cubicBezTo>
                    <a:cubicBezTo>
                      <a:pt x="3263" y="4217"/>
                      <a:pt x="3263" y="4217"/>
                      <a:pt x="3251" y="4229"/>
                    </a:cubicBezTo>
                    <a:cubicBezTo>
                      <a:pt x="3313" y="4280"/>
                      <a:pt x="3389" y="4342"/>
                      <a:pt x="3439" y="4405"/>
                    </a:cubicBezTo>
                    <a:cubicBezTo>
                      <a:pt x="3564" y="4531"/>
                      <a:pt x="3589" y="4669"/>
                      <a:pt x="3539" y="4832"/>
                    </a:cubicBezTo>
                    <a:cubicBezTo>
                      <a:pt x="3470" y="5002"/>
                      <a:pt x="3314" y="5096"/>
                      <a:pt x="3152" y="5096"/>
                    </a:cubicBezTo>
                    <a:cubicBezTo>
                      <a:pt x="3052" y="5096"/>
                      <a:pt x="2948" y="5059"/>
                      <a:pt x="2862" y="4982"/>
                    </a:cubicBezTo>
                    <a:cubicBezTo>
                      <a:pt x="2724" y="4832"/>
                      <a:pt x="2586" y="4694"/>
                      <a:pt x="2435" y="4543"/>
                    </a:cubicBezTo>
                    <a:cubicBezTo>
                      <a:pt x="2422" y="4531"/>
                      <a:pt x="2410" y="4518"/>
                      <a:pt x="2385" y="4506"/>
                    </a:cubicBezTo>
                    <a:cubicBezTo>
                      <a:pt x="2372" y="4518"/>
                      <a:pt x="2347" y="4531"/>
                      <a:pt x="2335" y="4543"/>
                    </a:cubicBezTo>
                    <a:cubicBezTo>
                      <a:pt x="1582" y="5309"/>
                      <a:pt x="816" y="6074"/>
                      <a:pt x="51" y="6827"/>
                    </a:cubicBezTo>
                    <a:cubicBezTo>
                      <a:pt x="38" y="6852"/>
                      <a:pt x="13" y="6865"/>
                      <a:pt x="1" y="6877"/>
                    </a:cubicBezTo>
                    <a:cubicBezTo>
                      <a:pt x="1" y="6890"/>
                      <a:pt x="1" y="6890"/>
                      <a:pt x="1" y="6890"/>
                    </a:cubicBezTo>
                    <a:cubicBezTo>
                      <a:pt x="13" y="6902"/>
                      <a:pt x="26" y="6915"/>
                      <a:pt x="38" y="6927"/>
                    </a:cubicBezTo>
                    <a:cubicBezTo>
                      <a:pt x="653" y="7542"/>
                      <a:pt x="1255" y="8145"/>
                      <a:pt x="1870" y="8760"/>
                    </a:cubicBezTo>
                    <a:cubicBezTo>
                      <a:pt x="1883" y="8772"/>
                      <a:pt x="1895" y="8785"/>
                      <a:pt x="1908" y="8797"/>
                    </a:cubicBezTo>
                    <a:cubicBezTo>
                      <a:pt x="1920" y="8785"/>
                      <a:pt x="1946" y="8772"/>
                      <a:pt x="1958" y="8760"/>
                    </a:cubicBezTo>
                    <a:cubicBezTo>
                      <a:pt x="4229" y="6488"/>
                      <a:pt x="6488" y="4229"/>
                      <a:pt x="8747" y="1958"/>
                    </a:cubicBezTo>
                    <a:cubicBezTo>
                      <a:pt x="8772" y="1946"/>
                      <a:pt x="8785" y="1933"/>
                      <a:pt x="8797" y="1920"/>
                    </a:cubicBezTo>
                    <a:cubicBezTo>
                      <a:pt x="8785" y="1908"/>
                      <a:pt x="8760" y="1895"/>
                      <a:pt x="8747" y="1883"/>
                    </a:cubicBezTo>
                    <a:cubicBezTo>
                      <a:pt x="8145" y="1268"/>
                      <a:pt x="7530" y="666"/>
                      <a:pt x="6927" y="51"/>
                    </a:cubicBezTo>
                    <a:cubicBezTo>
                      <a:pt x="6902" y="38"/>
                      <a:pt x="6902" y="26"/>
                      <a:pt x="6890"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a:off x="7537675" y="1468113"/>
                <a:ext cx="13500" cy="11675"/>
              </a:xfrm>
              <a:custGeom>
                <a:avLst/>
                <a:gdLst/>
                <a:ahLst/>
                <a:cxnLst/>
                <a:rect l="l" t="t" r="r" b="b"/>
                <a:pathLst>
                  <a:path w="540" h="467" extrusionOk="0">
                    <a:moveTo>
                      <a:pt x="427" y="0"/>
                    </a:moveTo>
                    <a:cubicBezTo>
                      <a:pt x="301" y="138"/>
                      <a:pt x="163" y="264"/>
                      <a:pt x="38" y="402"/>
                    </a:cubicBezTo>
                    <a:cubicBezTo>
                      <a:pt x="25" y="414"/>
                      <a:pt x="0" y="427"/>
                      <a:pt x="0" y="452"/>
                    </a:cubicBezTo>
                    <a:cubicBezTo>
                      <a:pt x="63" y="464"/>
                      <a:pt x="126" y="464"/>
                      <a:pt x="188" y="464"/>
                    </a:cubicBezTo>
                    <a:cubicBezTo>
                      <a:pt x="202" y="466"/>
                      <a:pt x="216" y="466"/>
                      <a:pt x="229" y="466"/>
                    </a:cubicBezTo>
                    <a:cubicBezTo>
                      <a:pt x="346" y="466"/>
                      <a:pt x="432" y="415"/>
                      <a:pt x="477" y="314"/>
                    </a:cubicBezTo>
                    <a:cubicBezTo>
                      <a:pt x="540" y="213"/>
                      <a:pt x="515" y="88"/>
                      <a:pt x="427"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42"/>
            <p:cNvGrpSpPr/>
            <p:nvPr/>
          </p:nvGrpSpPr>
          <p:grpSpPr>
            <a:xfrm>
              <a:off x="7299875" y="1227738"/>
              <a:ext cx="432950" cy="429125"/>
              <a:chOff x="7299875" y="1227738"/>
              <a:chExt cx="432950" cy="429125"/>
            </a:xfrm>
          </p:grpSpPr>
          <p:sp>
            <p:nvSpPr>
              <p:cNvPr id="427" name="Google Shape;427;p42"/>
              <p:cNvSpPr/>
              <p:nvPr/>
            </p:nvSpPr>
            <p:spPr>
              <a:xfrm>
                <a:off x="7564025" y="1229338"/>
                <a:ext cx="168800" cy="212750"/>
              </a:xfrm>
              <a:custGeom>
                <a:avLst/>
                <a:gdLst/>
                <a:ahLst/>
                <a:cxnLst/>
                <a:rect l="l" t="t" r="r" b="b"/>
                <a:pathLst>
                  <a:path w="6752" h="8510" extrusionOk="0">
                    <a:moveTo>
                      <a:pt x="2337" y="1"/>
                    </a:moveTo>
                    <a:cubicBezTo>
                      <a:pt x="2311" y="1"/>
                      <a:pt x="2285" y="1"/>
                      <a:pt x="2259" y="1"/>
                    </a:cubicBezTo>
                    <a:cubicBezTo>
                      <a:pt x="1719" y="14"/>
                      <a:pt x="1205" y="114"/>
                      <a:pt x="703" y="315"/>
                    </a:cubicBezTo>
                    <a:cubicBezTo>
                      <a:pt x="452" y="415"/>
                      <a:pt x="226" y="528"/>
                      <a:pt x="0" y="679"/>
                    </a:cubicBezTo>
                    <a:cubicBezTo>
                      <a:pt x="7" y="681"/>
                      <a:pt x="14" y="682"/>
                      <a:pt x="20" y="682"/>
                    </a:cubicBezTo>
                    <a:cubicBezTo>
                      <a:pt x="47" y="682"/>
                      <a:pt x="68" y="664"/>
                      <a:pt x="88" y="654"/>
                    </a:cubicBezTo>
                    <a:cubicBezTo>
                      <a:pt x="326" y="528"/>
                      <a:pt x="577" y="441"/>
                      <a:pt x="854" y="378"/>
                    </a:cubicBezTo>
                    <a:cubicBezTo>
                      <a:pt x="979" y="365"/>
                      <a:pt x="1092" y="340"/>
                      <a:pt x="1217" y="340"/>
                    </a:cubicBezTo>
                    <a:lnTo>
                      <a:pt x="1494" y="340"/>
                    </a:lnTo>
                    <a:cubicBezTo>
                      <a:pt x="1707" y="353"/>
                      <a:pt x="1908" y="390"/>
                      <a:pt x="2108" y="441"/>
                    </a:cubicBezTo>
                    <a:cubicBezTo>
                      <a:pt x="2435" y="528"/>
                      <a:pt x="2736" y="666"/>
                      <a:pt x="2999" y="855"/>
                    </a:cubicBezTo>
                    <a:cubicBezTo>
                      <a:pt x="3150" y="955"/>
                      <a:pt x="3288" y="1068"/>
                      <a:pt x="3413" y="1181"/>
                    </a:cubicBezTo>
                    <a:cubicBezTo>
                      <a:pt x="3715" y="1457"/>
                      <a:pt x="3953" y="1783"/>
                      <a:pt x="4129" y="2147"/>
                    </a:cubicBezTo>
                    <a:cubicBezTo>
                      <a:pt x="4267" y="2423"/>
                      <a:pt x="4355" y="2724"/>
                      <a:pt x="4392" y="3038"/>
                    </a:cubicBezTo>
                    <a:cubicBezTo>
                      <a:pt x="4417" y="3201"/>
                      <a:pt x="4417" y="3352"/>
                      <a:pt x="4417" y="3515"/>
                    </a:cubicBezTo>
                    <a:cubicBezTo>
                      <a:pt x="4392" y="3841"/>
                      <a:pt x="4317" y="4168"/>
                      <a:pt x="4179" y="4469"/>
                    </a:cubicBezTo>
                    <a:cubicBezTo>
                      <a:pt x="4066" y="4732"/>
                      <a:pt x="3903" y="4971"/>
                      <a:pt x="3727" y="5197"/>
                    </a:cubicBezTo>
                    <a:cubicBezTo>
                      <a:pt x="3690" y="5234"/>
                      <a:pt x="3652" y="5284"/>
                      <a:pt x="3602" y="5322"/>
                    </a:cubicBezTo>
                    <a:cubicBezTo>
                      <a:pt x="3200" y="5736"/>
                      <a:pt x="2799" y="6138"/>
                      <a:pt x="2384" y="6539"/>
                    </a:cubicBezTo>
                    <a:cubicBezTo>
                      <a:pt x="2372" y="6564"/>
                      <a:pt x="2359" y="6577"/>
                      <a:pt x="2347" y="6589"/>
                    </a:cubicBezTo>
                    <a:cubicBezTo>
                      <a:pt x="2359" y="6615"/>
                      <a:pt x="2359" y="6627"/>
                      <a:pt x="2384" y="6640"/>
                    </a:cubicBezTo>
                    <a:cubicBezTo>
                      <a:pt x="2987" y="7255"/>
                      <a:pt x="3602" y="7857"/>
                      <a:pt x="4204" y="8472"/>
                    </a:cubicBezTo>
                    <a:cubicBezTo>
                      <a:pt x="4217" y="8484"/>
                      <a:pt x="4242" y="8497"/>
                      <a:pt x="4254" y="8509"/>
                    </a:cubicBezTo>
                    <a:cubicBezTo>
                      <a:pt x="4643" y="8120"/>
                      <a:pt x="5032" y="7744"/>
                      <a:pt x="5409" y="7342"/>
                    </a:cubicBezTo>
                    <a:cubicBezTo>
                      <a:pt x="6300" y="6426"/>
                      <a:pt x="6714" y="5335"/>
                      <a:pt x="6651" y="4067"/>
                    </a:cubicBezTo>
                    <a:cubicBezTo>
                      <a:pt x="6626" y="3590"/>
                      <a:pt x="6526" y="3126"/>
                      <a:pt x="6350" y="2687"/>
                    </a:cubicBezTo>
                    <a:cubicBezTo>
                      <a:pt x="6275" y="2486"/>
                      <a:pt x="6174" y="2298"/>
                      <a:pt x="6061" y="2097"/>
                    </a:cubicBezTo>
                    <a:cubicBezTo>
                      <a:pt x="6074" y="2084"/>
                      <a:pt x="6099" y="2072"/>
                      <a:pt x="6111" y="2059"/>
                    </a:cubicBezTo>
                    <a:cubicBezTo>
                      <a:pt x="6262" y="1921"/>
                      <a:pt x="6400" y="1771"/>
                      <a:pt x="6551" y="1620"/>
                    </a:cubicBezTo>
                    <a:cubicBezTo>
                      <a:pt x="6751" y="1419"/>
                      <a:pt x="6751" y="1106"/>
                      <a:pt x="6563" y="880"/>
                    </a:cubicBezTo>
                    <a:cubicBezTo>
                      <a:pt x="6526" y="842"/>
                      <a:pt x="6475" y="817"/>
                      <a:pt x="6450" y="767"/>
                    </a:cubicBezTo>
                    <a:cubicBezTo>
                      <a:pt x="6425" y="767"/>
                      <a:pt x="6413" y="742"/>
                      <a:pt x="6388" y="717"/>
                    </a:cubicBezTo>
                    <a:cubicBezTo>
                      <a:pt x="6312" y="641"/>
                      <a:pt x="6237" y="553"/>
                      <a:pt x="6149" y="491"/>
                    </a:cubicBezTo>
                    <a:cubicBezTo>
                      <a:pt x="5873" y="767"/>
                      <a:pt x="5597" y="1043"/>
                      <a:pt x="5333" y="1319"/>
                    </a:cubicBezTo>
                    <a:cubicBezTo>
                      <a:pt x="5319" y="1326"/>
                      <a:pt x="5309" y="1333"/>
                      <a:pt x="5298" y="1333"/>
                    </a:cubicBezTo>
                    <a:cubicBezTo>
                      <a:pt x="5290" y="1333"/>
                      <a:pt x="5281" y="1330"/>
                      <a:pt x="5271" y="1319"/>
                    </a:cubicBezTo>
                    <a:cubicBezTo>
                      <a:pt x="5158" y="1206"/>
                      <a:pt x="5045" y="1093"/>
                      <a:pt x="4919" y="968"/>
                    </a:cubicBezTo>
                    <a:cubicBezTo>
                      <a:pt x="4919" y="968"/>
                      <a:pt x="4919" y="955"/>
                      <a:pt x="4919" y="955"/>
                    </a:cubicBezTo>
                    <a:cubicBezTo>
                      <a:pt x="4894" y="955"/>
                      <a:pt x="4894" y="943"/>
                      <a:pt x="4882" y="930"/>
                    </a:cubicBezTo>
                    <a:lnTo>
                      <a:pt x="4568" y="616"/>
                    </a:lnTo>
                    <a:cubicBezTo>
                      <a:pt x="4555" y="604"/>
                      <a:pt x="4543" y="591"/>
                      <a:pt x="4543" y="579"/>
                    </a:cubicBezTo>
                    <a:cubicBezTo>
                      <a:pt x="4505" y="579"/>
                      <a:pt x="4480" y="553"/>
                      <a:pt x="4455" y="541"/>
                    </a:cubicBezTo>
                    <a:cubicBezTo>
                      <a:pt x="3800" y="177"/>
                      <a:pt x="3086" y="1"/>
                      <a:pt x="2337" y="1"/>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2"/>
              <p:cNvSpPr/>
              <p:nvPr/>
            </p:nvSpPr>
            <p:spPr>
              <a:xfrm>
                <a:off x="7299875" y="1481288"/>
                <a:ext cx="198275" cy="175575"/>
              </a:xfrm>
              <a:custGeom>
                <a:avLst/>
                <a:gdLst/>
                <a:ahLst/>
                <a:cxnLst/>
                <a:rect l="l" t="t" r="r" b="b"/>
                <a:pathLst>
                  <a:path w="7931" h="7023" extrusionOk="0">
                    <a:moveTo>
                      <a:pt x="1017" y="0"/>
                    </a:moveTo>
                    <a:cubicBezTo>
                      <a:pt x="1017" y="13"/>
                      <a:pt x="1004" y="13"/>
                      <a:pt x="1004" y="13"/>
                    </a:cubicBezTo>
                    <a:cubicBezTo>
                      <a:pt x="276" y="803"/>
                      <a:pt x="0" y="1719"/>
                      <a:pt x="151" y="2761"/>
                    </a:cubicBezTo>
                    <a:cubicBezTo>
                      <a:pt x="251" y="3489"/>
                      <a:pt x="590" y="4091"/>
                      <a:pt x="1104" y="4593"/>
                    </a:cubicBezTo>
                    <a:cubicBezTo>
                      <a:pt x="1594" y="5082"/>
                      <a:pt x="2083" y="5572"/>
                      <a:pt x="2573" y="6061"/>
                    </a:cubicBezTo>
                    <a:cubicBezTo>
                      <a:pt x="2698" y="6187"/>
                      <a:pt x="2824" y="6300"/>
                      <a:pt x="2962" y="6400"/>
                    </a:cubicBezTo>
                    <a:cubicBezTo>
                      <a:pt x="3547" y="6815"/>
                      <a:pt x="4186" y="7022"/>
                      <a:pt x="4879" y="7022"/>
                    </a:cubicBezTo>
                    <a:cubicBezTo>
                      <a:pt x="5004" y="7022"/>
                      <a:pt x="5130" y="7016"/>
                      <a:pt x="5258" y="7002"/>
                    </a:cubicBezTo>
                    <a:cubicBezTo>
                      <a:pt x="5873" y="6927"/>
                      <a:pt x="6413" y="6701"/>
                      <a:pt x="6889" y="6325"/>
                    </a:cubicBezTo>
                    <a:cubicBezTo>
                      <a:pt x="7266" y="6023"/>
                      <a:pt x="7580" y="5647"/>
                      <a:pt x="7931" y="5308"/>
                    </a:cubicBezTo>
                    <a:cubicBezTo>
                      <a:pt x="7918" y="5296"/>
                      <a:pt x="7906" y="5283"/>
                      <a:pt x="7893" y="5271"/>
                    </a:cubicBezTo>
                    <a:cubicBezTo>
                      <a:pt x="7278" y="4656"/>
                      <a:pt x="6676" y="4053"/>
                      <a:pt x="6061" y="3438"/>
                    </a:cubicBezTo>
                    <a:cubicBezTo>
                      <a:pt x="6049" y="3426"/>
                      <a:pt x="6036" y="3413"/>
                      <a:pt x="6024" y="3401"/>
                    </a:cubicBezTo>
                    <a:cubicBezTo>
                      <a:pt x="6011" y="3413"/>
                      <a:pt x="5986" y="3426"/>
                      <a:pt x="5973" y="3451"/>
                    </a:cubicBezTo>
                    <a:cubicBezTo>
                      <a:pt x="5697" y="3727"/>
                      <a:pt x="5421" y="4003"/>
                      <a:pt x="5133" y="4279"/>
                    </a:cubicBezTo>
                    <a:cubicBezTo>
                      <a:pt x="4982" y="4430"/>
                      <a:pt x="4819" y="4555"/>
                      <a:pt x="4631" y="4643"/>
                    </a:cubicBezTo>
                    <a:cubicBezTo>
                      <a:pt x="4466" y="4731"/>
                      <a:pt x="4291" y="4771"/>
                      <a:pt x="4106" y="4771"/>
                    </a:cubicBezTo>
                    <a:cubicBezTo>
                      <a:pt x="4081" y="4771"/>
                      <a:pt x="4054" y="4770"/>
                      <a:pt x="4028" y="4769"/>
                    </a:cubicBezTo>
                    <a:cubicBezTo>
                      <a:pt x="3715" y="4756"/>
                      <a:pt x="3438" y="4631"/>
                      <a:pt x="3213" y="4405"/>
                    </a:cubicBezTo>
                    <a:cubicBezTo>
                      <a:pt x="2836" y="4028"/>
                      <a:pt x="2447" y="3639"/>
                      <a:pt x="2071" y="3263"/>
                    </a:cubicBezTo>
                    <a:cubicBezTo>
                      <a:pt x="1694" y="2886"/>
                      <a:pt x="1406" y="2447"/>
                      <a:pt x="1217" y="1945"/>
                    </a:cubicBezTo>
                    <a:cubicBezTo>
                      <a:pt x="1117" y="1669"/>
                      <a:pt x="1042" y="1380"/>
                      <a:pt x="1004" y="1092"/>
                    </a:cubicBezTo>
                    <a:cubicBezTo>
                      <a:pt x="991" y="904"/>
                      <a:pt x="966" y="728"/>
                      <a:pt x="979" y="540"/>
                    </a:cubicBezTo>
                    <a:cubicBezTo>
                      <a:pt x="979" y="389"/>
                      <a:pt x="991" y="226"/>
                      <a:pt x="1017" y="63"/>
                    </a:cubicBezTo>
                    <a:cubicBezTo>
                      <a:pt x="1017" y="50"/>
                      <a:pt x="1017" y="25"/>
                      <a:pt x="1017" y="0"/>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a:off x="7677575" y="1227738"/>
                <a:ext cx="30775" cy="25500"/>
              </a:xfrm>
              <a:custGeom>
                <a:avLst/>
                <a:gdLst/>
                <a:ahLst/>
                <a:cxnLst/>
                <a:rect l="l" t="t" r="r" b="b"/>
                <a:pathLst>
                  <a:path w="1231" h="1020" extrusionOk="0">
                    <a:moveTo>
                      <a:pt x="856" y="0"/>
                    </a:moveTo>
                    <a:cubicBezTo>
                      <a:pt x="735" y="0"/>
                      <a:pt x="613" y="42"/>
                      <a:pt x="515" y="128"/>
                    </a:cubicBezTo>
                    <a:cubicBezTo>
                      <a:pt x="327" y="291"/>
                      <a:pt x="164" y="467"/>
                      <a:pt x="1" y="643"/>
                    </a:cubicBezTo>
                    <a:cubicBezTo>
                      <a:pt x="1" y="655"/>
                      <a:pt x="13" y="668"/>
                      <a:pt x="26" y="680"/>
                    </a:cubicBezTo>
                    <a:lnTo>
                      <a:pt x="340" y="994"/>
                    </a:lnTo>
                    <a:cubicBezTo>
                      <a:pt x="352" y="1007"/>
                      <a:pt x="352" y="1019"/>
                      <a:pt x="377" y="1019"/>
                    </a:cubicBezTo>
                    <a:cubicBezTo>
                      <a:pt x="390" y="1007"/>
                      <a:pt x="402" y="994"/>
                      <a:pt x="428" y="969"/>
                    </a:cubicBezTo>
                    <a:cubicBezTo>
                      <a:pt x="679" y="718"/>
                      <a:pt x="929" y="467"/>
                      <a:pt x="1180" y="216"/>
                    </a:cubicBezTo>
                    <a:cubicBezTo>
                      <a:pt x="1193" y="203"/>
                      <a:pt x="1206" y="178"/>
                      <a:pt x="1231" y="166"/>
                    </a:cubicBezTo>
                    <a:cubicBezTo>
                      <a:pt x="1136" y="57"/>
                      <a:pt x="997" y="0"/>
                      <a:pt x="856" y="0"/>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430;p42"/>
            <p:cNvGrpSpPr/>
            <p:nvPr/>
          </p:nvGrpSpPr>
          <p:grpSpPr>
            <a:xfrm>
              <a:off x="7374225" y="1231863"/>
              <a:ext cx="343550" cy="296175"/>
              <a:chOff x="7374225" y="1231863"/>
              <a:chExt cx="343550" cy="296175"/>
            </a:xfrm>
          </p:grpSpPr>
          <p:sp>
            <p:nvSpPr>
              <p:cNvPr id="431" name="Google Shape;431;p42"/>
              <p:cNvSpPr/>
              <p:nvPr/>
            </p:nvSpPr>
            <p:spPr>
              <a:xfrm>
                <a:off x="7687000" y="1231863"/>
                <a:ext cx="30775" cy="30825"/>
              </a:xfrm>
              <a:custGeom>
                <a:avLst/>
                <a:gdLst/>
                <a:ahLst/>
                <a:cxnLst/>
                <a:rect l="l" t="t" r="r" b="b"/>
                <a:pathLst>
                  <a:path w="1231" h="1233" extrusionOk="0">
                    <a:moveTo>
                      <a:pt x="854" y="1"/>
                    </a:moveTo>
                    <a:cubicBezTo>
                      <a:pt x="829" y="13"/>
                      <a:pt x="816" y="38"/>
                      <a:pt x="803" y="51"/>
                    </a:cubicBezTo>
                    <a:cubicBezTo>
                      <a:pt x="552" y="302"/>
                      <a:pt x="302" y="553"/>
                      <a:pt x="51" y="804"/>
                    </a:cubicBezTo>
                    <a:cubicBezTo>
                      <a:pt x="25" y="829"/>
                      <a:pt x="13" y="842"/>
                      <a:pt x="0" y="854"/>
                    </a:cubicBezTo>
                    <a:cubicBezTo>
                      <a:pt x="0" y="854"/>
                      <a:pt x="0" y="867"/>
                      <a:pt x="0" y="867"/>
                    </a:cubicBezTo>
                    <a:cubicBezTo>
                      <a:pt x="126" y="992"/>
                      <a:pt x="239" y="1105"/>
                      <a:pt x="352" y="1218"/>
                    </a:cubicBezTo>
                    <a:cubicBezTo>
                      <a:pt x="362" y="1229"/>
                      <a:pt x="371" y="1232"/>
                      <a:pt x="379" y="1232"/>
                    </a:cubicBezTo>
                    <a:cubicBezTo>
                      <a:pt x="390" y="1232"/>
                      <a:pt x="400" y="1225"/>
                      <a:pt x="414" y="1218"/>
                    </a:cubicBezTo>
                    <a:cubicBezTo>
                      <a:pt x="678" y="942"/>
                      <a:pt x="954" y="666"/>
                      <a:pt x="1230" y="390"/>
                    </a:cubicBezTo>
                    <a:cubicBezTo>
                      <a:pt x="1205" y="340"/>
                      <a:pt x="1155" y="302"/>
                      <a:pt x="1117" y="264"/>
                    </a:cubicBezTo>
                    <a:cubicBezTo>
                      <a:pt x="1067" y="202"/>
                      <a:pt x="992" y="164"/>
                      <a:pt x="954" y="89"/>
                    </a:cubicBezTo>
                    <a:lnTo>
                      <a:pt x="854" y="1"/>
                    </a:ln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2"/>
              <p:cNvSpPr/>
              <p:nvPr/>
            </p:nvSpPr>
            <p:spPr>
              <a:xfrm>
                <a:off x="7464250" y="1317838"/>
                <a:ext cx="119875" cy="100400"/>
              </a:xfrm>
              <a:custGeom>
                <a:avLst/>
                <a:gdLst/>
                <a:ahLst/>
                <a:cxnLst/>
                <a:rect l="l" t="t" r="r" b="b"/>
                <a:pathLst>
                  <a:path w="4795" h="4016" extrusionOk="0">
                    <a:moveTo>
                      <a:pt x="3263" y="0"/>
                    </a:moveTo>
                    <a:cubicBezTo>
                      <a:pt x="3251" y="13"/>
                      <a:pt x="3238" y="38"/>
                      <a:pt x="3213" y="50"/>
                    </a:cubicBezTo>
                    <a:cubicBezTo>
                      <a:pt x="2159" y="1117"/>
                      <a:pt x="1105" y="2171"/>
                      <a:pt x="51" y="3225"/>
                    </a:cubicBezTo>
                    <a:cubicBezTo>
                      <a:pt x="26" y="3250"/>
                      <a:pt x="1" y="3263"/>
                      <a:pt x="1" y="3300"/>
                    </a:cubicBezTo>
                    <a:cubicBezTo>
                      <a:pt x="176" y="3175"/>
                      <a:pt x="377" y="3075"/>
                      <a:pt x="590" y="3037"/>
                    </a:cubicBezTo>
                    <a:cubicBezTo>
                      <a:pt x="691" y="3016"/>
                      <a:pt x="792" y="3005"/>
                      <a:pt x="892" y="3005"/>
                    </a:cubicBezTo>
                    <a:cubicBezTo>
                      <a:pt x="1498" y="3005"/>
                      <a:pt x="2056" y="3385"/>
                      <a:pt x="2272" y="3978"/>
                    </a:cubicBezTo>
                    <a:cubicBezTo>
                      <a:pt x="2285" y="3991"/>
                      <a:pt x="2285" y="4003"/>
                      <a:pt x="2297" y="4016"/>
                    </a:cubicBezTo>
                    <a:cubicBezTo>
                      <a:pt x="2335" y="4003"/>
                      <a:pt x="2360" y="3978"/>
                      <a:pt x="2385" y="3953"/>
                    </a:cubicBezTo>
                    <a:cubicBezTo>
                      <a:pt x="2987" y="3338"/>
                      <a:pt x="3602" y="2748"/>
                      <a:pt x="4192" y="2133"/>
                    </a:cubicBezTo>
                    <a:cubicBezTo>
                      <a:pt x="4368" y="1945"/>
                      <a:pt x="4568" y="1757"/>
                      <a:pt x="4757" y="1569"/>
                    </a:cubicBezTo>
                    <a:cubicBezTo>
                      <a:pt x="4769" y="1556"/>
                      <a:pt x="4782" y="1544"/>
                      <a:pt x="4794" y="1531"/>
                    </a:cubicBezTo>
                    <a:cubicBezTo>
                      <a:pt x="4794" y="1519"/>
                      <a:pt x="4782" y="1506"/>
                      <a:pt x="4769" y="1493"/>
                    </a:cubicBezTo>
                    <a:cubicBezTo>
                      <a:pt x="4280" y="1004"/>
                      <a:pt x="3790" y="515"/>
                      <a:pt x="3301" y="38"/>
                    </a:cubicBezTo>
                    <a:cubicBezTo>
                      <a:pt x="3288" y="25"/>
                      <a:pt x="3276" y="13"/>
                      <a:pt x="3263" y="0"/>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2"/>
              <p:cNvSpPr/>
              <p:nvPr/>
            </p:nvSpPr>
            <p:spPr>
              <a:xfrm>
                <a:off x="7374225" y="1407863"/>
                <a:ext cx="100725" cy="120175"/>
              </a:xfrm>
              <a:custGeom>
                <a:avLst/>
                <a:gdLst/>
                <a:ahLst/>
                <a:cxnLst/>
                <a:rect l="l" t="t" r="r" b="b"/>
                <a:pathLst>
                  <a:path w="4029" h="4807" extrusionOk="0">
                    <a:moveTo>
                      <a:pt x="3288" y="1"/>
                    </a:moveTo>
                    <a:cubicBezTo>
                      <a:pt x="3263" y="1"/>
                      <a:pt x="3250" y="26"/>
                      <a:pt x="3225" y="38"/>
                    </a:cubicBezTo>
                    <a:cubicBezTo>
                      <a:pt x="2159" y="1105"/>
                      <a:pt x="1104" y="2172"/>
                      <a:pt x="38" y="3238"/>
                    </a:cubicBezTo>
                    <a:cubicBezTo>
                      <a:pt x="25" y="3251"/>
                      <a:pt x="0" y="3263"/>
                      <a:pt x="0" y="3288"/>
                    </a:cubicBezTo>
                    <a:cubicBezTo>
                      <a:pt x="13" y="3288"/>
                      <a:pt x="13" y="3301"/>
                      <a:pt x="25" y="3314"/>
                    </a:cubicBezTo>
                    <a:cubicBezTo>
                      <a:pt x="515" y="3803"/>
                      <a:pt x="1004" y="4292"/>
                      <a:pt x="1493" y="4782"/>
                    </a:cubicBezTo>
                    <a:cubicBezTo>
                      <a:pt x="1506" y="4794"/>
                      <a:pt x="1519" y="4794"/>
                      <a:pt x="1519" y="4807"/>
                    </a:cubicBezTo>
                    <a:cubicBezTo>
                      <a:pt x="1544" y="4782"/>
                      <a:pt x="1556" y="4769"/>
                      <a:pt x="1581" y="4757"/>
                    </a:cubicBezTo>
                    <a:cubicBezTo>
                      <a:pt x="2372" y="3954"/>
                      <a:pt x="3175" y="3150"/>
                      <a:pt x="3978" y="2347"/>
                    </a:cubicBezTo>
                    <a:cubicBezTo>
                      <a:pt x="3991" y="2335"/>
                      <a:pt x="4003" y="2310"/>
                      <a:pt x="4028" y="2310"/>
                    </a:cubicBezTo>
                    <a:cubicBezTo>
                      <a:pt x="3790" y="2222"/>
                      <a:pt x="3577" y="2096"/>
                      <a:pt x="3401" y="1908"/>
                    </a:cubicBezTo>
                    <a:cubicBezTo>
                      <a:pt x="2924" y="1419"/>
                      <a:pt x="2861" y="628"/>
                      <a:pt x="3250" y="63"/>
                    </a:cubicBezTo>
                    <a:cubicBezTo>
                      <a:pt x="3263" y="38"/>
                      <a:pt x="3275" y="26"/>
                      <a:pt x="3288" y="1"/>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p:nvPr/>
            </p:nvSpPr>
            <p:spPr>
              <a:xfrm>
                <a:off x="7553350" y="1248763"/>
                <a:ext cx="81275" cy="81000"/>
              </a:xfrm>
              <a:custGeom>
                <a:avLst/>
                <a:gdLst/>
                <a:ahLst/>
                <a:cxnLst/>
                <a:rect l="l" t="t" r="r" b="b"/>
                <a:pathLst>
                  <a:path w="3251" h="3240" extrusionOk="0">
                    <a:moveTo>
                      <a:pt x="1625" y="1"/>
                    </a:moveTo>
                    <a:cubicBezTo>
                      <a:pt x="705" y="1"/>
                      <a:pt x="1" y="727"/>
                      <a:pt x="1" y="1609"/>
                    </a:cubicBezTo>
                    <a:cubicBezTo>
                      <a:pt x="1" y="2512"/>
                      <a:pt x="691" y="3227"/>
                      <a:pt x="1619" y="3240"/>
                    </a:cubicBezTo>
                    <a:cubicBezTo>
                      <a:pt x="2523" y="3240"/>
                      <a:pt x="3251" y="2500"/>
                      <a:pt x="3238" y="1621"/>
                    </a:cubicBezTo>
                    <a:cubicBezTo>
                      <a:pt x="3251" y="718"/>
                      <a:pt x="2523" y="27"/>
                      <a:pt x="1695" y="2"/>
                    </a:cubicBezTo>
                    <a:cubicBezTo>
                      <a:pt x="1671" y="1"/>
                      <a:pt x="1648" y="1"/>
                      <a:pt x="1625" y="1"/>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2"/>
              <p:cNvSpPr/>
              <p:nvPr/>
            </p:nvSpPr>
            <p:spPr>
              <a:xfrm>
                <a:off x="7469575" y="1413188"/>
                <a:ext cx="33600" cy="33925"/>
              </a:xfrm>
              <a:custGeom>
                <a:avLst/>
                <a:gdLst/>
                <a:ahLst/>
                <a:cxnLst/>
                <a:rect l="l" t="t" r="r" b="b"/>
                <a:pathLst>
                  <a:path w="1344" h="1357" extrusionOk="0">
                    <a:moveTo>
                      <a:pt x="679" y="1"/>
                    </a:moveTo>
                    <a:cubicBezTo>
                      <a:pt x="302" y="1"/>
                      <a:pt x="1" y="302"/>
                      <a:pt x="1" y="679"/>
                    </a:cubicBezTo>
                    <a:cubicBezTo>
                      <a:pt x="1" y="1055"/>
                      <a:pt x="290" y="1344"/>
                      <a:pt x="666" y="1356"/>
                    </a:cubicBezTo>
                    <a:cubicBezTo>
                      <a:pt x="1043" y="1356"/>
                      <a:pt x="1344" y="1055"/>
                      <a:pt x="1344" y="679"/>
                    </a:cubicBezTo>
                    <a:cubicBezTo>
                      <a:pt x="1344" y="302"/>
                      <a:pt x="1043" y="1"/>
                      <a:pt x="679" y="1"/>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 name="Google Shape;436;p42"/>
          <p:cNvGrpSpPr/>
          <p:nvPr/>
        </p:nvGrpSpPr>
        <p:grpSpPr>
          <a:xfrm>
            <a:off x="1427373" y="1040779"/>
            <a:ext cx="518124" cy="518124"/>
            <a:chOff x="1243038" y="1057925"/>
            <a:chExt cx="698375" cy="698375"/>
          </a:xfrm>
        </p:grpSpPr>
        <p:sp>
          <p:nvSpPr>
            <p:cNvPr id="437" name="Google Shape;437;p42"/>
            <p:cNvSpPr/>
            <p:nvPr/>
          </p:nvSpPr>
          <p:spPr>
            <a:xfrm>
              <a:off x="1243038" y="1057925"/>
              <a:ext cx="698375" cy="698375"/>
            </a:xfrm>
            <a:custGeom>
              <a:avLst/>
              <a:gdLst/>
              <a:ahLst/>
              <a:cxnLst/>
              <a:rect l="l" t="t" r="r" b="b"/>
              <a:pathLst>
                <a:path w="27935" h="27935" extrusionOk="0">
                  <a:moveTo>
                    <a:pt x="13967" y="1"/>
                  </a:moveTo>
                  <a:cubicBezTo>
                    <a:pt x="6250" y="1"/>
                    <a:pt x="0" y="6250"/>
                    <a:pt x="0" y="13968"/>
                  </a:cubicBezTo>
                  <a:cubicBezTo>
                    <a:pt x="0" y="21685"/>
                    <a:pt x="6250" y="27935"/>
                    <a:pt x="13967" y="27935"/>
                  </a:cubicBezTo>
                  <a:cubicBezTo>
                    <a:pt x="21685" y="27935"/>
                    <a:pt x="27934" y="21685"/>
                    <a:pt x="27934" y="13968"/>
                  </a:cubicBezTo>
                  <a:cubicBezTo>
                    <a:pt x="27934" y="6250"/>
                    <a:pt x="21685" y="1"/>
                    <a:pt x="13967" y="1"/>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1287588" y="1194400"/>
              <a:ext cx="612100" cy="425425"/>
            </a:xfrm>
            <a:custGeom>
              <a:avLst/>
              <a:gdLst/>
              <a:ahLst/>
              <a:cxnLst/>
              <a:rect l="l" t="t" r="r" b="b"/>
              <a:pathLst>
                <a:path w="24484" h="17017" extrusionOk="0">
                  <a:moveTo>
                    <a:pt x="12248" y="1"/>
                  </a:moveTo>
                  <a:cubicBezTo>
                    <a:pt x="7266" y="1"/>
                    <a:pt x="2924" y="2724"/>
                    <a:pt x="628" y="6752"/>
                  </a:cubicBezTo>
                  <a:cubicBezTo>
                    <a:pt x="0" y="7844"/>
                    <a:pt x="0" y="9186"/>
                    <a:pt x="628" y="10266"/>
                  </a:cubicBezTo>
                  <a:cubicBezTo>
                    <a:pt x="2924" y="14294"/>
                    <a:pt x="7266" y="17017"/>
                    <a:pt x="12248" y="17017"/>
                  </a:cubicBezTo>
                  <a:cubicBezTo>
                    <a:pt x="17217" y="17017"/>
                    <a:pt x="21559" y="14294"/>
                    <a:pt x="23868" y="10266"/>
                  </a:cubicBezTo>
                  <a:cubicBezTo>
                    <a:pt x="24483" y="9186"/>
                    <a:pt x="24483" y="7844"/>
                    <a:pt x="23868" y="6752"/>
                  </a:cubicBezTo>
                  <a:cubicBezTo>
                    <a:pt x="21559" y="2724"/>
                    <a:pt x="17217" y="1"/>
                    <a:pt x="12248"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2"/>
            <p:cNvSpPr/>
            <p:nvPr/>
          </p:nvSpPr>
          <p:spPr>
            <a:xfrm>
              <a:off x="1287588" y="1194400"/>
              <a:ext cx="486925" cy="379625"/>
            </a:xfrm>
            <a:custGeom>
              <a:avLst/>
              <a:gdLst/>
              <a:ahLst/>
              <a:cxnLst/>
              <a:rect l="l" t="t" r="r" b="b"/>
              <a:pathLst>
                <a:path w="19477" h="15185" extrusionOk="0">
                  <a:moveTo>
                    <a:pt x="12248" y="1"/>
                  </a:moveTo>
                  <a:cubicBezTo>
                    <a:pt x="7266" y="1"/>
                    <a:pt x="2924" y="2724"/>
                    <a:pt x="628" y="6752"/>
                  </a:cubicBezTo>
                  <a:cubicBezTo>
                    <a:pt x="0" y="7844"/>
                    <a:pt x="0" y="9186"/>
                    <a:pt x="628" y="10266"/>
                  </a:cubicBezTo>
                  <a:cubicBezTo>
                    <a:pt x="1732" y="12198"/>
                    <a:pt x="3301" y="13830"/>
                    <a:pt x="5183" y="14997"/>
                  </a:cubicBezTo>
                  <a:cubicBezTo>
                    <a:pt x="5886" y="15122"/>
                    <a:pt x="6601" y="15185"/>
                    <a:pt x="7329" y="15185"/>
                  </a:cubicBezTo>
                  <a:cubicBezTo>
                    <a:pt x="14030" y="15185"/>
                    <a:pt x="19476" y="9751"/>
                    <a:pt x="19476" y="3038"/>
                  </a:cubicBezTo>
                  <a:cubicBezTo>
                    <a:pt x="19476" y="2724"/>
                    <a:pt x="19464" y="2410"/>
                    <a:pt x="19439" y="2096"/>
                  </a:cubicBezTo>
                  <a:cubicBezTo>
                    <a:pt x="17355" y="779"/>
                    <a:pt x="14896" y="1"/>
                    <a:pt x="12248" y="1"/>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p:nvPr/>
          </p:nvSpPr>
          <p:spPr>
            <a:xfrm>
              <a:off x="1440363" y="1255275"/>
              <a:ext cx="303700" cy="303700"/>
            </a:xfrm>
            <a:custGeom>
              <a:avLst/>
              <a:gdLst/>
              <a:ahLst/>
              <a:cxnLst/>
              <a:rect l="l" t="t" r="r" b="b"/>
              <a:pathLst>
                <a:path w="12148" h="12148" extrusionOk="0">
                  <a:moveTo>
                    <a:pt x="6074" y="0"/>
                  </a:moveTo>
                  <a:cubicBezTo>
                    <a:pt x="2724" y="0"/>
                    <a:pt x="1" y="2723"/>
                    <a:pt x="1" y="6074"/>
                  </a:cubicBezTo>
                  <a:cubicBezTo>
                    <a:pt x="1" y="9424"/>
                    <a:pt x="2724" y="12147"/>
                    <a:pt x="6074" y="12147"/>
                  </a:cubicBezTo>
                  <a:cubicBezTo>
                    <a:pt x="9425" y="12147"/>
                    <a:pt x="12148" y="9424"/>
                    <a:pt x="12148" y="6074"/>
                  </a:cubicBezTo>
                  <a:cubicBezTo>
                    <a:pt x="12148" y="2723"/>
                    <a:pt x="9425" y="0"/>
                    <a:pt x="6074" y="0"/>
                  </a:cubicBezTo>
                  <a:close/>
                </a:path>
              </a:pathLst>
            </a:custGeom>
            <a:solidFill>
              <a:srgbClr val="303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2"/>
            <p:cNvSpPr/>
            <p:nvPr/>
          </p:nvSpPr>
          <p:spPr>
            <a:xfrm>
              <a:off x="1440363" y="1255275"/>
              <a:ext cx="242850" cy="258200"/>
            </a:xfrm>
            <a:custGeom>
              <a:avLst/>
              <a:gdLst/>
              <a:ahLst/>
              <a:cxnLst/>
              <a:rect l="l" t="t" r="r" b="b"/>
              <a:pathLst>
                <a:path w="9714" h="10328" extrusionOk="0">
                  <a:moveTo>
                    <a:pt x="6074" y="0"/>
                  </a:moveTo>
                  <a:cubicBezTo>
                    <a:pt x="2724" y="0"/>
                    <a:pt x="1" y="2723"/>
                    <a:pt x="1" y="6074"/>
                  </a:cubicBezTo>
                  <a:cubicBezTo>
                    <a:pt x="1" y="7504"/>
                    <a:pt x="503" y="8835"/>
                    <a:pt x="1331" y="9864"/>
                  </a:cubicBezTo>
                  <a:cubicBezTo>
                    <a:pt x="2046" y="10165"/>
                    <a:pt x="2824" y="10328"/>
                    <a:pt x="3640" y="10328"/>
                  </a:cubicBezTo>
                  <a:cubicBezTo>
                    <a:pt x="7003" y="10328"/>
                    <a:pt x="9713" y="7605"/>
                    <a:pt x="9713" y="4254"/>
                  </a:cubicBezTo>
                  <a:cubicBezTo>
                    <a:pt x="9713" y="2811"/>
                    <a:pt x="9211" y="1493"/>
                    <a:pt x="8383" y="452"/>
                  </a:cubicBezTo>
                  <a:cubicBezTo>
                    <a:pt x="7668" y="163"/>
                    <a:pt x="6890" y="0"/>
                    <a:pt x="60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2"/>
            <p:cNvSpPr/>
            <p:nvPr/>
          </p:nvSpPr>
          <p:spPr>
            <a:xfrm>
              <a:off x="1531338" y="1346250"/>
              <a:ext cx="121450" cy="121750"/>
            </a:xfrm>
            <a:custGeom>
              <a:avLst/>
              <a:gdLst/>
              <a:ahLst/>
              <a:cxnLst/>
              <a:rect l="l" t="t" r="r" b="b"/>
              <a:pathLst>
                <a:path w="4858" h="4870" extrusionOk="0">
                  <a:moveTo>
                    <a:pt x="2435" y="0"/>
                  </a:moveTo>
                  <a:cubicBezTo>
                    <a:pt x="1093" y="0"/>
                    <a:pt x="1" y="1092"/>
                    <a:pt x="1" y="2435"/>
                  </a:cubicBezTo>
                  <a:cubicBezTo>
                    <a:pt x="1" y="3778"/>
                    <a:pt x="1093" y="4869"/>
                    <a:pt x="2435" y="4869"/>
                  </a:cubicBezTo>
                  <a:cubicBezTo>
                    <a:pt x="3778" y="4869"/>
                    <a:pt x="4857" y="3778"/>
                    <a:pt x="4857" y="2435"/>
                  </a:cubicBezTo>
                  <a:cubicBezTo>
                    <a:pt x="4857" y="1092"/>
                    <a:pt x="3778" y="0"/>
                    <a:pt x="2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p:nvPr/>
          </p:nvSpPr>
          <p:spPr>
            <a:xfrm>
              <a:off x="1385788" y="1600975"/>
              <a:ext cx="412875" cy="75650"/>
            </a:xfrm>
            <a:custGeom>
              <a:avLst/>
              <a:gdLst/>
              <a:ahLst/>
              <a:cxnLst/>
              <a:rect l="l" t="t" r="r" b="b"/>
              <a:pathLst>
                <a:path w="16515" h="3026" extrusionOk="0">
                  <a:moveTo>
                    <a:pt x="512" y="0"/>
                  </a:moveTo>
                  <a:cubicBezTo>
                    <a:pt x="356" y="0"/>
                    <a:pt x="208" y="78"/>
                    <a:pt x="126" y="227"/>
                  </a:cubicBezTo>
                  <a:cubicBezTo>
                    <a:pt x="0" y="440"/>
                    <a:pt x="63" y="716"/>
                    <a:pt x="289" y="842"/>
                  </a:cubicBezTo>
                  <a:cubicBezTo>
                    <a:pt x="2686" y="2272"/>
                    <a:pt x="5446" y="3025"/>
                    <a:pt x="8257" y="3025"/>
                  </a:cubicBezTo>
                  <a:cubicBezTo>
                    <a:pt x="11068" y="3025"/>
                    <a:pt x="13816" y="2272"/>
                    <a:pt x="16226" y="842"/>
                  </a:cubicBezTo>
                  <a:cubicBezTo>
                    <a:pt x="16439" y="716"/>
                    <a:pt x="16514" y="440"/>
                    <a:pt x="16389" y="227"/>
                  </a:cubicBezTo>
                  <a:cubicBezTo>
                    <a:pt x="16306" y="78"/>
                    <a:pt x="16153" y="0"/>
                    <a:pt x="15997" y="0"/>
                  </a:cubicBezTo>
                  <a:cubicBezTo>
                    <a:pt x="15916" y="0"/>
                    <a:pt x="15834" y="21"/>
                    <a:pt x="15761" y="64"/>
                  </a:cubicBezTo>
                  <a:cubicBezTo>
                    <a:pt x="13503" y="1406"/>
                    <a:pt x="10905" y="2122"/>
                    <a:pt x="8257" y="2122"/>
                  </a:cubicBezTo>
                  <a:cubicBezTo>
                    <a:pt x="5609" y="2122"/>
                    <a:pt x="3012" y="1406"/>
                    <a:pt x="753" y="64"/>
                  </a:cubicBezTo>
                  <a:cubicBezTo>
                    <a:pt x="676" y="21"/>
                    <a:pt x="593" y="0"/>
                    <a:pt x="512" y="0"/>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p:nvPr/>
          </p:nvSpPr>
          <p:spPr>
            <a:xfrm>
              <a:off x="1385788" y="1137625"/>
              <a:ext cx="412875" cy="75650"/>
            </a:xfrm>
            <a:custGeom>
              <a:avLst/>
              <a:gdLst/>
              <a:ahLst/>
              <a:cxnLst/>
              <a:rect l="l" t="t" r="r" b="b"/>
              <a:pathLst>
                <a:path w="16515" h="3026" extrusionOk="0">
                  <a:moveTo>
                    <a:pt x="8257" y="0"/>
                  </a:moveTo>
                  <a:cubicBezTo>
                    <a:pt x="5446" y="0"/>
                    <a:pt x="2686" y="753"/>
                    <a:pt x="289" y="2184"/>
                  </a:cubicBezTo>
                  <a:cubicBezTo>
                    <a:pt x="63" y="2309"/>
                    <a:pt x="0" y="2585"/>
                    <a:pt x="126" y="2799"/>
                  </a:cubicBezTo>
                  <a:cubicBezTo>
                    <a:pt x="208" y="2948"/>
                    <a:pt x="356" y="3026"/>
                    <a:pt x="512" y="3026"/>
                  </a:cubicBezTo>
                  <a:cubicBezTo>
                    <a:pt x="593" y="3026"/>
                    <a:pt x="676" y="3005"/>
                    <a:pt x="753" y="2962"/>
                  </a:cubicBezTo>
                  <a:cubicBezTo>
                    <a:pt x="3012" y="1619"/>
                    <a:pt x="5609" y="916"/>
                    <a:pt x="8257" y="916"/>
                  </a:cubicBezTo>
                  <a:cubicBezTo>
                    <a:pt x="10905" y="916"/>
                    <a:pt x="13503" y="1619"/>
                    <a:pt x="15761" y="2962"/>
                  </a:cubicBezTo>
                  <a:cubicBezTo>
                    <a:pt x="15837" y="3000"/>
                    <a:pt x="15912" y="3025"/>
                    <a:pt x="16000" y="3025"/>
                  </a:cubicBezTo>
                  <a:cubicBezTo>
                    <a:pt x="16151" y="3025"/>
                    <a:pt x="16301" y="2949"/>
                    <a:pt x="16389" y="2799"/>
                  </a:cubicBezTo>
                  <a:cubicBezTo>
                    <a:pt x="16514" y="2585"/>
                    <a:pt x="16439" y="2309"/>
                    <a:pt x="16226" y="2184"/>
                  </a:cubicBezTo>
                  <a:cubicBezTo>
                    <a:pt x="13816" y="753"/>
                    <a:pt x="11068" y="0"/>
                    <a:pt x="8257" y="0"/>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2"/>
            <p:cNvSpPr/>
            <p:nvPr/>
          </p:nvSpPr>
          <p:spPr>
            <a:xfrm>
              <a:off x="1580913" y="1289450"/>
              <a:ext cx="22625" cy="235325"/>
            </a:xfrm>
            <a:custGeom>
              <a:avLst/>
              <a:gdLst/>
              <a:ahLst/>
              <a:cxnLst/>
              <a:rect l="l" t="t" r="r" b="b"/>
              <a:pathLst>
                <a:path w="905" h="9413" extrusionOk="0">
                  <a:moveTo>
                    <a:pt x="452" y="1"/>
                  </a:moveTo>
                  <a:cubicBezTo>
                    <a:pt x="201" y="1"/>
                    <a:pt x="1" y="202"/>
                    <a:pt x="1" y="453"/>
                  </a:cubicBezTo>
                  <a:lnTo>
                    <a:pt x="1" y="8961"/>
                  </a:lnTo>
                  <a:cubicBezTo>
                    <a:pt x="1" y="9212"/>
                    <a:pt x="201" y="9413"/>
                    <a:pt x="452" y="9413"/>
                  </a:cubicBezTo>
                  <a:cubicBezTo>
                    <a:pt x="703" y="9413"/>
                    <a:pt x="904" y="9212"/>
                    <a:pt x="904" y="8961"/>
                  </a:cubicBezTo>
                  <a:lnTo>
                    <a:pt x="904" y="453"/>
                  </a:lnTo>
                  <a:cubicBezTo>
                    <a:pt x="904" y="202"/>
                    <a:pt x="703" y="1"/>
                    <a:pt x="452" y="1"/>
                  </a:cubicBezTo>
                  <a:close/>
                </a:path>
              </a:pathLst>
            </a:custGeom>
            <a:solidFill>
              <a:srgbClr val="76A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a:off x="1474563" y="1395825"/>
              <a:ext cx="235325" cy="22600"/>
            </a:xfrm>
            <a:custGeom>
              <a:avLst/>
              <a:gdLst/>
              <a:ahLst/>
              <a:cxnLst/>
              <a:rect l="l" t="t" r="r" b="b"/>
              <a:pathLst>
                <a:path w="9413" h="904" extrusionOk="0">
                  <a:moveTo>
                    <a:pt x="452" y="0"/>
                  </a:moveTo>
                  <a:cubicBezTo>
                    <a:pt x="201" y="0"/>
                    <a:pt x="0" y="201"/>
                    <a:pt x="0" y="452"/>
                  </a:cubicBezTo>
                  <a:cubicBezTo>
                    <a:pt x="0" y="703"/>
                    <a:pt x="201" y="904"/>
                    <a:pt x="452" y="904"/>
                  </a:cubicBezTo>
                  <a:lnTo>
                    <a:pt x="8960" y="904"/>
                  </a:lnTo>
                  <a:cubicBezTo>
                    <a:pt x="9211" y="904"/>
                    <a:pt x="9412" y="703"/>
                    <a:pt x="9412" y="452"/>
                  </a:cubicBezTo>
                  <a:cubicBezTo>
                    <a:pt x="9412" y="201"/>
                    <a:pt x="9211" y="0"/>
                    <a:pt x="8960" y="0"/>
                  </a:cubicBezTo>
                  <a:close/>
                </a:path>
              </a:pathLst>
            </a:custGeom>
            <a:solidFill>
              <a:srgbClr val="76A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42"/>
          <p:cNvGrpSpPr/>
          <p:nvPr/>
        </p:nvGrpSpPr>
        <p:grpSpPr>
          <a:xfrm>
            <a:off x="4316188" y="1040779"/>
            <a:ext cx="519274" cy="519274"/>
            <a:chOff x="4222038" y="1057150"/>
            <a:chExt cx="699925" cy="699925"/>
          </a:xfrm>
        </p:grpSpPr>
        <p:sp>
          <p:nvSpPr>
            <p:cNvPr id="448" name="Google Shape;448;p42"/>
            <p:cNvSpPr/>
            <p:nvPr/>
          </p:nvSpPr>
          <p:spPr>
            <a:xfrm>
              <a:off x="4222038" y="1057150"/>
              <a:ext cx="699925" cy="699925"/>
            </a:xfrm>
            <a:custGeom>
              <a:avLst/>
              <a:gdLst/>
              <a:ahLst/>
              <a:cxnLst/>
              <a:rect l="l" t="t" r="r" b="b"/>
              <a:pathLst>
                <a:path w="27997" h="27997" extrusionOk="0">
                  <a:moveTo>
                    <a:pt x="14005" y="0"/>
                  </a:moveTo>
                  <a:cubicBezTo>
                    <a:pt x="6275" y="0"/>
                    <a:pt x="0" y="6262"/>
                    <a:pt x="0" y="13992"/>
                  </a:cubicBezTo>
                  <a:cubicBezTo>
                    <a:pt x="0" y="21722"/>
                    <a:pt x="6275" y="27996"/>
                    <a:pt x="14005" y="27996"/>
                  </a:cubicBezTo>
                  <a:cubicBezTo>
                    <a:pt x="21735" y="27996"/>
                    <a:pt x="27997" y="21722"/>
                    <a:pt x="27997" y="13992"/>
                  </a:cubicBezTo>
                  <a:cubicBezTo>
                    <a:pt x="27997" y="6262"/>
                    <a:pt x="21735" y="0"/>
                    <a:pt x="14005" y="0"/>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4565238" y="1132025"/>
              <a:ext cx="103550" cy="185225"/>
            </a:xfrm>
            <a:custGeom>
              <a:avLst/>
              <a:gdLst/>
              <a:ahLst/>
              <a:cxnLst/>
              <a:rect l="l" t="t" r="r" b="b"/>
              <a:pathLst>
                <a:path w="4142" h="7409" extrusionOk="0">
                  <a:moveTo>
                    <a:pt x="2315" y="1"/>
                  </a:moveTo>
                  <a:cubicBezTo>
                    <a:pt x="2031" y="1"/>
                    <a:pt x="1754" y="161"/>
                    <a:pt x="1620" y="431"/>
                  </a:cubicBezTo>
                  <a:lnTo>
                    <a:pt x="1143" y="1385"/>
                  </a:lnTo>
                  <a:lnTo>
                    <a:pt x="1030" y="1385"/>
                  </a:lnTo>
                  <a:cubicBezTo>
                    <a:pt x="465" y="1385"/>
                    <a:pt x="1" y="1836"/>
                    <a:pt x="1" y="2401"/>
                  </a:cubicBezTo>
                  <a:cubicBezTo>
                    <a:pt x="1" y="2878"/>
                    <a:pt x="340" y="3279"/>
                    <a:pt x="791" y="3392"/>
                  </a:cubicBezTo>
                  <a:cubicBezTo>
                    <a:pt x="829" y="3430"/>
                    <a:pt x="879" y="3468"/>
                    <a:pt x="942" y="3493"/>
                  </a:cubicBezTo>
                  <a:cubicBezTo>
                    <a:pt x="1042" y="3556"/>
                    <a:pt x="1168" y="3581"/>
                    <a:pt x="1281" y="3581"/>
                  </a:cubicBezTo>
                  <a:cubicBezTo>
                    <a:pt x="1620" y="3932"/>
                    <a:pt x="2096" y="4873"/>
                    <a:pt x="2096" y="6379"/>
                  </a:cubicBezTo>
                  <a:cubicBezTo>
                    <a:pt x="2096" y="6944"/>
                    <a:pt x="2561" y="7408"/>
                    <a:pt x="3113" y="7408"/>
                  </a:cubicBezTo>
                  <a:cubicBezTo>
                    <a:pt x="3678" y="7408"/>
                    <a:pt x="4142" y="6944"/>
                    <a:pt x="4142" y="6379"/>
                  </a:cubicBezTo>
                  <a:cubicBezTo>
                    <a:pt x="4142" y="4434"/>
                    <a:pt x="3514" y="2815"/>
                    <a:pt x="2548" y="1987"/>
                  </a:cubicBezTo>
                  <a:lnTo>
                    <a:pt x="2987" y="1109"/>
                  </a:lnTo>
                  <a:cubicBezTo>
                    <a:pt x="3176" y="732"/>
                    <a:pt x="3025" y="268"/>
                    <a:pt x="2649" y="80"/>
                  </a:cubicBezTo>
                  <a:cubicBezTo>
                    <a:pt x="2542" y="26"/>
                    <a:pt x="2428" y="1"/>
                    <a:pt x="231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4495288" y="1214950"/>
              <a:ext cx="101975" cy="102300"/>
            </a:xfrm>
            <a:custGeom>
              <a:avLst/>
              <a:gdLst/>
              <a:ahLst/>
              <a:cxnLst/>
              <a:rect l="l" t="t" r="r" b="b"/>
              <a:pathLst>
                <a:path w="4079" h="4092" extrusionOk="0">
                  <a:moveTo>
                    <a:pt x="3062" y="0"/>
                  </a:moveTo>
                  <a:cubicBezTo>
                    <a:pt x="1368" y="0"/>
                    <a:pt x="0" y="1380"/>
                    <a:pt x="0" y="3062"/>
                  </a:cubicBezTo>
                  <a:cubicBezTo>
                    <a:pt x="0" y="3627"/>
                    <a:pt x="452" y="4091"/>
                    <a:pt x="1017" y="4091"/>
                  </a:cubicBezTo>
                  <a:cubicBezTo>
                    <a:pt x="1582" y="4091"/>
                    <a:pt x="2033" y="3627"/>
                    <a:pt x="2033" y="3062"/>
                  </a:cubicBezTo>
                  <a:cubicBezTo>
                    <a:pt x="2033" y="2510"/>
                    <a:pt x="2498" y="2046"/>
                    <a:pt x="3062" y="2046"/>
                  </a:cubicBezTo>
                  <a:cubicBezTo>
                    <a:pt x="3627" y="2046"/>
                    <a:pt x="4079" y="1594"/>
                    <a:pt x="4079" y="1029"/>
                  </a:cubicBezTo>
                  <a:cubicBezTo>
                    <a:pt x="4079" y="464"/>
                    <a:pt x="3627" y="0"/>
                    <a:pt x="3062" y="0"/>
                  </a:cubicBezTo>
                  <a:close/>
                </a:path>
              </a:pathLst>
            </a:custGeom>
            <a:solidFill>
              <a:srgbClr val="516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4452938" y="1208675"/>
              <a:ext cx="76250" cy="53650"/>
            </a:xfrm>
            <a:custGeom>
              <a:avLst/>
              <a:gdLst/>
              <a:ahLst/>
              <a:cxnLst/>
              <a:rect l="l" t="t" r="r" b="b"/>
              <a:pathLst>
                <a:path w="3050" h="2146" extrusionOk="0">
                  <a:moveTo>
                    <a:pt x="766" y="0"/>
                  </a:moveTo>
                  <a:cubicBezTo>
                    <a:pt x="352" y="0"/>
                    <a:pt x="0" y="339"/>
                    <a:pt x="0" y="766"/>
                  </a:cubicBezTo>
                  <a:cubicBezTo>
                    <a:pt x="0" y="1192"/>
                    <a:pt x="352" y="1531"/>
                    <a:pt x="766" y="1531"/>
                  </a:cubicBezTo>
                  <a:cubicBezTo>
                    <a:pt x="1105" y="1531"/>
                    <a:pt x="1418" y="1669"/>
                    <a:pt x="1644" y="1908"/>
                  </a:cubicBezTo>
                  <a:cubicBezTo>
                    <a:pt x="1795" y="2071"/>
                    <a:pt x="1996" y="2146"/>
                    <a:pt x="2196" y="2146"/>
                  </a:cubicBezTo>
                  <a:cubicBezTo>
                    <a:pt x="2397" y="2146"/>
                    <a:pt x="2585" y="2071"/>
                    <a:pt x="2736" y="1933"/>
                  </a:cubicBezTo>
                  <a:cubicBezTo>
                    <a:pt x="3037" y="1631"/>
                    <a:pt x="3050" y="1155"/>
                    <a:pt x="2748" y="841"/>
                  </a:cubicBezTo>
                  <a:cubicBezTo>
                    <a:pt x="2221" y="301"/>
                    <a:pt x="1519" y="0"/>
                    <a:pt x="766" y="0"/>
                  </a:cubicBezTo>
                  <a:close/>
                </a:path>
              </a:pathLst>
            </a:custGeom>
            <a:solidFill>
              <a:srgbClr val="76A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4393013" y="1266075"/>
              <a:ext cx="357675" cy="433900"/>
            </a:xfrm>
            <a:custGeom>
              <a:avLst/>
              <a:gdLst/>
              <a:ahLst/>
              <a:cxnLst/>
              <a:rect l="l" t="t" r="r" b="b"/>
              <a:pathLst>
                <a:path w="14307" h="17356" extrusionOk="0">
                  <a:moveTo>
                    <a:pt x="7157" y="0"/>
                  </a:moveTo>
                  <a:cubicBezTo>
                    <a:pt x="3201" y="0"/>
                    <a:pt x="0" y="3203"/>
                    <a:pt x="0" y="7141"/>
                  </a:cubicBezTo>
                  <a:cubicBezTo>
                    <a:pt x="0" y="12788"/>
                    <a:pt x="4568" y="17356"/>
                    <a:pt x="10215" y="17356"/>
                  </a:cubicBezTo>
                  <a:lnTo>
                    <a:pt x="11194" y="17356"/>
                  </a:lnTo>
                  <a:cubicBezTo>
                    <a:pt x="12863" y="17356"/>
                    <a:pt x="14269" y="16025"/>
                    <a:pt x="14294" y="14344"/>
                  </a:cubicBezTo>
                  <a:cubicBezTo>
                    <a:pt x="14306" y="14043"/>
                    <a:pt x="14256" y="13754"/>
                    <a:pt x="14181" y="13478"/>
                  </a:cubicBezTo>
                  <a:cubicBezTo>
                    <a:pt x="13754" y="11922"/>
                    <a:pt x="13779" y="10278"/>
                    <a:pt x="14130" y="8709"/>
                  </a:cubicBezTo>
                  <a:cubicBezTo>
                    <a:pt x="14231" y="8207"/>
                    <a:pt x="14294" y="7693"/>
                    <a:pt x="14294" y="7166"/>
                  </a:cubicBezTo>
                  <a:cubicBezTo>
                    <a:pt x="14306" y="3251"/>
                    <a:pt x="11119" y="26"/>
                    <a:pt x="7204" y="1"/>
                  </a:cubicBezTo>
                  <a:cubicBezTo>
                    <a:pt x="7188" y="0"/>
                    <a:pt x="7173" y="0"/>
                    <a:pt x="715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4393013" y="1274550"/>
              <a:ext cx="268250" cy="374300"/>
            </a:xfrm>
            <a:custGeom>
              <a:avLst/>
              <a:gdLst/>
              <a:ahLst/>
              <a:cxnLst/>
              <a:rect l="l" t="t" r="r" b="b"/>
              <a:pathLst>
                <a:path w="10730" h="14972" extrusionOk="0">
                  <a:moveTo>
                    <a:pt x="4982" y="0"/>
                  </a:moveTo>
                  <a:cubicBezTo>
                    <a:pt x="2096" y="916"/>
                    <a:pt x="0" y="3614"/>
                    <a:pt x="0" y="6802"/>
                  </a:cubicBezTo>
                  <a:cubicBezTo>
                    <a:pt x="0" y="8722"/>
                    <a:pt x="540" y="10529"/>
                    <a:pt x="1456" y="12060"/>
                  </a:cubicBezTo>
                  <a:cubicBezTo>
                    <a:pt x="2535" y="13867"/>
                    <a:pt x="4493" y="14971"/>
                    <a:pt x="6601" y="14971"/>
                  </a:cubicBezTo>
                  <a:lnTo>
                    <a:pt x="7618" y="14971"/>
                  </a:lnTo>
                  <a:cubicBezTo>
                    <a:pt x="9274" y="14971"/>
                    <a:pt x="10692" y="13616"/>
                    <a:pt x="10717" y="11959"/>
                  </a:cubicBezTo>
                  <a:cubicBezTo>
                    <a:pt x="10730" y="11658"/>
                    <a:pt x="10692" y="11370"/>
                    <a:pt x="10617" y="11106"/>
                  </a:cubicBezTo>
                  <a:cubicBezTo>
                    <a:pt x="10190" y="9537"/>
                    <a:pt x="10203" y="7906"/>
                    <a:pt x="10554" y="6325"/>
                  </a:cubicBezTo>
                  <a:cubicBezTo>
                    <a:pt x="10667" y="5836"/>
                    <a:pt x="10717" y="5321"/>
                    <a:pt x="10717" y="4794"/>
                  </a:cubicBezTo>
                  <a:cubicBezTo>
                    <a:pt x="10717" y="4769"/>
                    <a:pt x="10717" y="4744"/>
                    <a:pt x="10717" y="4719"/>
                  </a:cubicBezTo>
                  <a:cubicBezTo>
                    <a:pt x="10717" y="3898"/>
                    <a:pt x="10052" y="3238"/>
                    <a:pt x="9234" y="3238"/>
                  </a:cubicBezTo>
                  <a:cubicBezTo>
                    <a:pt x="9227" y="3238"/>
                    <a:pt x="9219" y="3238"/>
                    <a:pt x="9211" y="3238"/>
                  </a:cubicBezTo>
                  <a:lnTo>
                    <a:pt x="9186" y="3238"/>
                  </a:lnTo>
                  <a:cubicBezTo>
                    <a:pt x="8107" y="3238"/>
                    <a:pt x="7178" y="2548"/>
                    <a:pt x="6814" y="1594"/>
                  </a:cubicBezTo>
                  <a:cubicBezTo>
                    <a:pt x="6702" y="1331"/>
                    <a:pt x="6501" y="1130"/>
                    <a:pt x="6237" y="1029"/>
                  </a:cubicBezTo>
                  <a:cubicBezTo>
                    <a:pt x="5723" y="829"/>
                    <a:pt x="5284" y="465"/>
                    <a:pt x="4982" y="0"/>
                  </a:cubicBezTo>
                  <a:close/>
                </a:path>
              </a:pathLst>
            </a:custGeom>
            <a:solidFill>
              <a:srgbClr val="76A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p:nvPr/>
          </p:nvSpPr>
          <p:spPr>
            <a:xfrm>
              <a:off x="4546113" y="1214950"/>
              <a:ext cx="102300" cy="102300"/>
            </a:xfrm>
            <a:custGeom>
              <a:avLst/>
              <a:gdLst/>
              <a:ahLst/>
              <a:cxnLst/>
              <a:rect l="l" t="t" r="r" b="b"/>
              <a:pathLst>
                <a:path w="4092" h="4092" extrusionOk="0">
                  <a:moveTo>
                    <a:pt x="1029" y="0"/>
                  </a:moveTo>
                  <a:cubicBezTo>
                    <a:pt x="465" y="0"/>
                    <a:pt x="0" y="464"/>
                    <a:pt x="0" y="1029"/>
                  </a:cubicBezTo>
                  <a:cubicBezTo>
                    <a:pt x="0" y="1594"/>
                    <a:pt x="465" y="2046"/>
                    <a:pt x="1029" y="2046"/>
                  </a:cubicBezTo>
                  <a:cubicBezTo>
                    <a:pt x="1594" y="2046"/>
                    <a:pt x="2046" y="2510"/>
                    <a:pt x="2046" y="3062"/>
                  </a:cubicBezTo>
                  <a:cubicBezTo>
                    <a:pt x="2046" y="3627"/>
                    <a:pt x="2510" y="4091"/>
                    <a:pt x="3062" y="4091"/>
                  </a:cubicBezTo>
                  <a:cubicBezTo>
                    <a:pt x="3627" y="4091"/>
                    <a:pt x="4091" y="3627"/>
                    <a:pt x="4091" y="3062"/>
                  </a:cubicBezTo>
                  <a:cubicBezTo>
                    <a:pt x="4091" y="1380"/>
                    <a:pt x="2711" y="0"/>
                    <a:pt x="1029" y="0"/>
                  </a:cubicBezTo>
                  <a:close/>
                </a:path>
              </a:pathLst>
            </a:custGeom>
            <a:solidFill>
              <a:srgbClr val="76A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4584388" y="1208675"/>
              <a:ext cx="76575" cy="104175"/>
            </a:xfrm>
            <a:custGeom>
              <a:avLst/>
              <a:gdLst/>
              <a:ahLst/>
              <a:cxnLst/>
              <a:rect l="l" t="t" r="r" b="b"/>
              <a:pathLst>
                <a:path w="3063" h="4167" extrusionOk="0">
                  <a:moveTo>
                    <a:pt x="3062" y="0"/>
                  </a:moveTo>
                  <a:cubicBezTo>
                    <a:pt x="2497" y="0"/>
                    <a:pt x="1958" y="176"/>
                    <a:pt x="1506" y="490"/>
                  </a:cubicBezTo>
                  <a:cubicBezTo>
                    <a:pt x="1382" y="577"/>
                    <a:pt x="1240" y="622"/>
                    <a:pt x="1099" y="622"/>
                  </a:cubicBezTo>
                  <a:cubicBezTo>
                    <a:pt x="998" y="622"/>
                    <a:pt x="898" y="599"/>
                    <a:pt x="803" y="552"/>
                  </a:cubicBezTo>
                  <a:cubicBezTo>
                    <a:pt x="791" y="552"/>
                    <a:pt x="791" y="540"/>
                    <a:pt x="778" y="540"/>
                  </a:cubicBezTo>
                  <a:lnTo>
                    <a:pt x="653" y="540"/>
                  </a:lnTo>
                  <a:cubicBezTo>
                    <a:pt x="138" y="552"/>
                    <a:pt x="0" y="1230"/>
                    <a:pt x="452" y="1456"/>
                  </a:cubicBezTo>
                  <a:cubicBezTo>
                    <a:pt x="1130" y="1807"/>
                    <a:pt x="1581" y="2510"/>
                    <a:pt x="1581" y="3313"/>
                  </a:cubicBezTo>
                  <a:cubicBezTo>
                    <a:pt x="1581" y="3689"/>
                    <a:pt x="1795" y="4003"/>
                    <a:pt x="2096" y="4166"/>
                  </a:cubicBezTo>
                  <a:cubicBezTo>
                    <a:pt x="2372" y="3991"/>
                    <a:pt x="2560" y="3677"/>
                    <a:pt x="2560" y="3313"/>
                  </a:cubicBezTo>
                  <a:cubicBezTo>
                    <a:pt x="2560" y="2999"/>
                    <a:pt x="2510" y="2698"/>
                    <a:pt x="2422" y="2422"/>
                  </a:cubicBezTo>
                  <a:cubicBezTo>
                    <a:pt x="2284" y="1983"/>
                    <a:pt x="2610" y="1531"/>
                    <a:pt x="3062" y="1531"/>
                  </a:cubicBezTo>
                  <a:lnTo>
                    <a:pt x="306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4641788" y="1208675"/>
              <a:ext cx="38300" cy="38300"/>
            </a:xfrm>
            <a:custGeom>
              <a:avLst/>
              <a:gdLst/>
              <a:ahLst/>
              <a:cxnLst/>
              <a:rect l="l" t="t" r="r" b="b"/>
              <a:pathLst>
                <a:path w="1532" h="1532" extrusionOk="0">
                  <a:moveTo>
                    <a:pt x="766" y="0"/>
                  </a:moveTo>
                  <a:cubicBezTo>
                    <a:pt x="352" y="0"/>
                    <a:pt x="1" y="339"/>
                    <a:pt x="1" y="766"/>
                  </a:cubicBezTo>
                  <a:cubicBezTo>
                    <a:pt x="1" y="1192"/>
                    <a:pt x="352" y="1531"/>
                    <a:pt x="766" y="1531"/>
                  </a:cubicBezTo>
                  <a:cubicBezTo>
                    <a:pt x="1193" y="1531"/>
                    <a:pt x="1532" y="1192"/>
                    <a:pt x="1532" y="766"/>
                  </a:cubicBezTo>
                  <a:cubicBezTo>
                    <a:pt x="1532" y="339"/>
                    <a:pt x="1193" y="0"/>
                    <a:pt x="76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4476138" y="1166625"/>
              <a:ext cx="140275" cy="150625"/>
            </a:xfrm>
            <a:custGeom>
              <a:avLst/>
              <a:gdLst/>
              <a:ahLst/>
              <a:cxnLst/>
              <a:rect l="l" t="t" r="r" b="b"/>
              <a:pathLst>
                <a:path w="5611" h="6025" extrusionOk="0">
                  <a:moveTo>
                    <a:pt x="3828" y="1"/>
                  </a:moveTo>
                  <a:cubicBezTo>
                    <a:pt x="2749" y="1"/>
                    <a:pt x="1720" y="578"/>
                    <a:pt x="1005" y="1594"/>
                  </a:cubicBezTo>
                  <a:cubicBezTo>
                    <a:pt x="352" y="2523"/>
                    <a:pt x="1" y="3728"/>
                    <a:pt x="1" y="4995"/>
                  </a:cubicBezTo>
                  <a:cubicBezTo>
                    <a:pt x="1" y="5560"/>
                    <a:pt x="453" y="6024"/>
                    <a:pt x="1017" y="6024"/>
                  </a:cubicBezTo>
                  <a:lnTo>
                    <a:pt x="1783" y="6024"/>
                  </a:lnTo>
                  <a:cubicBezTo>
                    <a:pt x="2348" y="6024"/>
                    <a:pt x="2799" y="5560"/>
                    <a:pt x="2799" y="4995"/>
                  </a:cubicBezTo>
                  <a:cubicBezTo>
                    <a:pt x="2799" y="3251"/>
                    <a:pt x="3740" y="2033"/>
                    <a:pt x="4594" y="2033"/>
                  </a:cubicBezTo>
                  <a:cubicBezTo>
                    <a:pt x="5158" y="2033"/>
                    <a:pt x="5610" y="1582"/>
                    <a:pt x="5610" y="1017"/>
                  </a:cubicBezTo>
                  <a:cubicBezTo>
                    <a:pt x="5610" y="452"/>
                    <a:pt x="5158" y="1"/>
                    <a:pt x="459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4476138" y="1132125"/>
              <a:ext cx="126150" cy="183850"/>
            </a:xfrm>
            <a:custGeom>
              <a:avLst/>
              <a:gdLst/>
              <a:ahLst/>
              <a:cxnLst/>
              <a:rect l="l" t="t" r="r" b="b"/>
              <a:pathLst>
                <a:path w="5046" h="7354" extrusionOk="0">
                  <a:moveTo>
                    <a:pt x="3063" y="0"/>
                  </a:moveTo>
                  <a:lnTo>
                    <a:pt x="3063" y="1381"/>
                  </a:lnTo>
                  <a:cubicBezTo>
                    <a:pt x="3063" y="1406"/>
                    <a:pt x="3063" y="1443"/>
                    <a:pt x="3063" y="1481"/>
                  </a:cubicBezTo>
                  <a:cubicBezTo>
                    <a:pt x="3038" y="1481"/>
                    <a:pt x="3013" y="1494"/>
                    <a:pt x="3000" y="1494"/>
                  </a:cubicBezTo>
                  <a:lnTo>
                    <a:pt x="2473" y="439"/>
                  </a:lnTo>
                  <a:lnTo>
                    <a:pt x="1093" y="1130"/>
                  </a:lnTo>
                  <a:lnTo>
                    <a:pt x="1657" y="2246"/>
                  </a:lnTo>
                  <a:cubicBezTo>
                    <a:pt x="1419" y="2460"/>
                    <a:pt x="1206" y="2698"/>
                    <a:pt x="1005" y="2974"/>
                  </a:cubicBezTo>
                  <a:cubicBezTo>
                    <a:pt x="352" y="3903"/>
                    <a:pt x="1" y="5108"/>
                    <a:pt x="1" y="6375"/>
                  </a:cubicBezTo>
                  <a:cubicBezTo>
                    <a:pt x="1" y="6839"/>
                    <a:pt x="302" y="7241"/>
                    <a:pt x="729" y="7354"/>
                  </a:cubicBezTo>
                  <a:cubicBezTo>
                    <a:pt x="1030" y="7140"/>
                    <a:pt x="1218" y="6777"/>
                    <a:pt x="1218" y="6375"/>
                  </a:cubicBezTo>
                  <a:cubicBezTo>
                    <a:pt x="1218" y="5359"/>
                    <a:pt x="1494" y="4405"/>
                    <a:pt x="2009" y="3677"/>
                  </a:cubicBezTo>
                  <a:cubicBezTo>
                    <a:pt x="2486" y="2999"/>
                    <a:pt x="3151" y="2598"/>
                    <a:pt x="3828" y="2598"/>
                  </a:cubicBezTo>
                  <a:cubicBezTo>
                    <a:pt x="4468" y="2598"/>
                    <a:pt x="4995" y="2108"/>
                    <a:pt x="5046" y="1481"/>
                  </a:cubicBezTo>
                  <a:cubicBezTo>
                    <a:pt x="4908" y="1418"/>
                    <a:pt x="4757" y="1381"/>
                    <a:pt x="4594" y="1381"/>
                  </a:cubicBezTo>
                  <a:lnTo>
                    <a:pt x="4594" y="0"/>
                  </a:lnTo>
                  <a:close/>
                </a:path>
              </a:pathLst>
            </a:custGeom>
            <a:solidFill>
              <a:srgbClr val="76A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p:nvPr/>
          </p:nvSpPr>
          <p:spPr>
            <a:xfrm>
              <a:off x="4552063" y="1112975"/>
              <a:ext cx="38625" cy="63650"/>
            </a:xfrm>
            <a:custGeom>
              <a:avLst/>
              <a:gdLst/>
              <a:ahLst/>
              <a:cxnLst/>
              <a:rect l="l" t="t" r="r" b="b"/>
              <a:pathLst>
                <a:path w="1545" h="2546" extrusionOk="0">
                  <a:moveTo>
                    <a:pt x="776" y="0"/>
                  </a:moveTo>
                  <a:cubicBezTo>
                    <a:pt x="769" y="0"/>
                    <a:pt x="761" y="1"/>
                    <a:pt x="754" y="1"/>
                  </a:cubicBezTo>
                  <a:cubicBezTo>
                    <a:pt x="352" y="26"/>
                    <a:pt x="38" y="340"/>
                    <a:pt x="13" y="729"/>
                  </a:cubicBezTo>
                  <a:cubicBezTo>
                    <a:pt x="1" y="1168"/>
                    <a:pt x="352" y="1532"/>
                    <a:pt x="779" y="1532"/>
                  </a:cubicBezTo>
                  <a:lnTo>
                    <a:pt x="779" y="2159"/>
                  </a:lnTo>
                  <a:cubicBezTo>
                    <a:pt x="779" y="2413"/>
                    <a:pt x="978" y="2546"/>
                    <a:pt x="1174" y="2546"/>
                  </a:cubicBezTo>
                  <a:cubicBezTo>
                    <a:pt x="1355" y="2546"/>
                    <a:pt x="1532" y="2432"/>
                    <a:pt x="1544" y="2197"/>
                  </a:cubicBezTo>
                  <a:cubicBezTo>
                    <a:pt x="1544" y="2184"/>
                    <a:pt x="1544" y="2172"/>
                    <a:pt x="1544" y="2147"/>
                  </a:cubicBezTo>
                  <a:lnTo>
                    <a:pt x="1544" y="766"/>
                  </a:lnTo>
                  <a:cubicBezTo>
                    <a:pt x="1544" y="347"/>
                    <a:pt x="1205" y="0"/>
                    <a:pt x="77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2"/>
            <p:cNvSpPr/>
            <p:nvPr/>
          </p:nvSpPr>
          <p:spPr>
            <a:xfrm>
              <a:off x="4501563" y="1132750"/>
              <a:ext cx="38300" cy="38300"/>
            </a:xfrm>
            <a:custGeom>
              <a:avLst/>
              <a:gdLst/>
              <a:ahLst/>
              <a:cxnLst/>
              <a:rect l="l" t="t" r="r" b="b"/>
              <a:pathLst>
                <a:path w="1532" h="1532" extrusionOk="0">
                  <a:moveTo>
                    <a:pt x="766" y="0"/>
                  </a:moveTo>
                  <a:cubicBezTo>
                    <a:pt x="339" y="0"/>
                    <a:pt x="0" y="339"/>
                    <a:pt x="0" y="766"/>
                  </a:cubicBezTo>
                  <a:cubicBezTo>
                    <a:pt x="0" y="1180"/>
                    <a:pt x="339" y="1531"/>
                    <a:pt x="766" y="1531"/>
                  </a:cubicBezTo>
                  <a:cubicBezTo>
                    <a:pt x="1193" y="1531"/>
                    <a:pt x="1531" y="1180"/>
                    <a:pt x="1531" y="766"/>
                  </a:cubicBezTo>
                  <a:cubicBezTo>
                    <a:pt x="1531" y="339"/>
                    <a:pt x="1193" y="0"/>
                    <a:pt x="76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42"/>
          <p:cNvGrpSpPr/>
          <p:nvPr/>
        </p:nvGrpSpPr>
        <p:grpSpPr>
          <a:xfrm>
            <a:off x="5382993" y="3191729"/>
            <a:ext cx="511614" cy="511596"/>
            <a:chOff x="4222050" y="2965638"/>
            <a:chExt cx="689600" cy="689575"/>
          </a:xfrm>
        </p:grpSpPr>
        <p:sp>
          <p:nvSpPr>
            <p:cNvPr id="462" name="Google Shape;462;p42"/>
            <p:cNvSpPr/>
            <p:nvPr/>
          </p:nvSpPr>
          <p:spPr>
            <a:xfrm>
              <a:off x="4222050" y="2965638"/>
              <a:ext cx="689600" cy="689575"/>
            </a:xfrm>
            <a:custGeom>
              <a:avLst/>
              <a:gdLst/>
              <a:ahLst/>
              <a:cxnLst/>
              <a:rect l="l" t="t" r="r" b="b"/>
              <a:pathLst>
                <a:path w="27584" h="27583" extrusionOk="0">
                  <a:moveTo>
                    <a:pt x="13792" y="0"/>
                  </a:moveTo>
                  <a:cubicBezTo>
                    <a:pt x="6175" y="0"/>
                    <a:pt x="1" y="6174"/>
                    <a:pt x="1" y="13791"/>
                  </a:cubicBezTo>
                  <a:cubicBezTo>
                    <a:pt x="1" y="21409"/>
                    <a:pt x="6175" y="27583"/>
                    <a:pt x="13792" y="27583"/>
                  </a:cubicBezTo>
                  <a:cubicBezTo>
                    <a:pt x="21409" y="27583"/>
                    <a:pt x="27583" y="21409"/>
                    <a:pt x="27583" y="13791"/>
                  </a:cubicBezTo>
                  <a:cubicBezTo>
                    <a:pt x="27583" y="6174"/>
                    <a:pt x="21409" y="0"/>
                    <a:pt x="13792" y="0"/>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2"/>
            <p:cNvSpPr/>
            <p:nvPr/>
          </p:nvSpPr>
          <p:spPr>
            <a:xfrm>
              <a:off x="4518825" y="3435888"/>
              <a:ext cx="350" cy="675"/>
            </a:xfrm>
            <a:custGeom>
              <a:avLst/>
              <a:gdLst/>
              <a:ahLst/>
              <a:cxnLst/>
              <a:rect l="l" t="t" r="r" b="b"/>
              <a:pathLst>
                <a:path w="14" h="27" extrusionOk="0">
                  <a:moveTo>
                    <a:pt x="1" y="1"/>
                  </a:moveTo>
                  <a:cubicBezTo>
                    <a:pt x="1" y="1"/>
                    <a:pt x="13" y="14"/>
                    <a:pt x="13" y="26"/>
                  </a:cubicBezTo>
                  <a:cubicBezTo>
                    <a:pt x="13" y="14"/>
                    <a:pt x="1" y="1"/>
                    <a:pt x="1" y="1"/>
                  </a:cubicBezTo>
                  <a:close/>
                </a:path>
              </a:pathLst>
            </a:custGeom>
            <a:solidFill>
              <a:srgbClr val="C1B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4519775" y="3439663"/>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rgbClr val="C1B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4463925" y="3354338"/>
              <a:ext cx="204900" cy="299625"/>
            </a:xfrm>
            <a:custGeom>
              <a:avLst/>
              <a:gdLst/>
              <a:ahLst/>
              <a:cxnLst/>
              <a:rect l="l" t="t" r="r" b="b"/>
              <a:pathLst>
                <a:path w="8196" h="11985" extrusionOk="0">
                  <a:moveTo>
                    <a:pt x="177" y="0"/>
                  </a:moveTo>
                  <a:cubicBezTo>
                    <a:pt x="126" y="176"/>
                    <a:pt x="89" y="352"/>
                    <a:pt x="76" y="540"/>
                  </a:cubicBezTo>
                  <a:cubicBezTo>
                    <a:pt x="1" y="1782"/>
                    <a:pt x="842" y="2849"/>
                    <a:pt x="1996" y="3112"/>
                  </a:cubicBezTo>
                  <a:cubicBezTo>
                    <a:pt x="2046" y="3125"/>
                    <a:pt x="2096" y="3150"/>
                    <a:pt x="2134" y="3188"/>
                  </a:cubicBezTo>
                  <a:cubicBezTo>
                    <a:pt x="2134" y="3175"/>
                    <a:pt x="2134" y="3175"/>
                    <a:pt x="2122" y="3175"/>
                  </a:cubicBezTo>
                  <a:cubicBezTo>
                    <a:pt x="3213" y="3175"/>
                    <a:pt x="4092" y="4054"/>
                    <a:pt x="4092" y="5145"/>
                  </a:cubicBezTo>
                  <a:lnTo>
                    <a:pt x="4092" y="11984"/>
                  </a:lnTo>
                  <a:cubicBezTo>
                    <a:pt x="4719" y="11984"/>
                    <a:pt x="5334" y="11947"/>
                    <a:pt x="5936" y="11859"/>
                  </a:cubicBezTo>
                  <a:cubicBezTo>
                    <a:pt x="5936" y="11834"/>
                    <a:pt x="5949" y="11809"/>
                    <a:pt x="5949" y="11771"/>
                  </a:cubicBezTo>
                  <a:lnTo>
                    <a:pt x="5949" y="3414"/>
                  </a:lnTo>
                  <a:cubicBezTo>
                    <a:pt x="5949" y="3263"/>
                    <a:pt x="6049" y="3137"/>
                    <a:pt x="6187" y="3112"/>
                  </a:cubicBezTo>
                  <a:cubicBezTo>
                    <a:pt x="7342" y="2849"/>
                    <a:pt x="8195" y="1782"/>
                    <a:pt x="8107" y="540"/>
                  </a:cubicBezTo>
                  <a:cubicBezTo>
                    <a:pt x="8107" y="477"/>
                    <a:pt x="8095" y="427"/>
                    <a:pt x="8082" y="377"/>
                  </a:cubicBezTo>
                  <a:cubicBezTo>
                    <a:pt x="7882" y="490"/>
                    <a:pt x="7656" y="578"/>
                    <a:pt x="7430" y="628"/>
                  </a:cubicBezTo>
                  <a:cubicBezTo>
                    <a:pt x="6551" y="1431"/>
                    <a:pt x="5384" y="1933"/>
                    <a:pt x="4092" y="1933"/>
                  </a:cubicBezTo>
                  <a:cubicBezTo>
                    <a:pt x="2498" y="1933"/>
                    <a:pt x="1080" y="1167"/>
                    <a:pt x="177" y="0"/>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4470525" y="3345863"/>
              <a:ext cx="950" cy="2225"/>
            </a:xfrm>
            <a:custGeom>
              <a:avLst/>
              <a:gdLst/>
              <a:ahLst/>
              <a:cxnLst/>
              <a:rect l="l" t="t" r="r" b="b"/>
              <a:pathLst>
                <a:path w="38" h="89" extrusionOk="0">
                  <a:moveTo>
                    <a:pt x="0" y="88"/>
                  </a:moveTo>
                  <a:cubicBezTo>
                    <a:pt x="13" y="63"/>
                    <a:pt x="25" y="26"/>
                    <a:pt x="38" y="0"/>
                  </a:cubicBezTo>
                  <a:cubicBezTo>
                    <a:pt x="25" y="26"/>
                    <a:pt x="13" y="63"/>
                    <a:pt x="0" y="88"/>
                  </a:cubicBezTo>
                  <a:close/>
                </a:path>
              </a:pathLst>
            </a:custGeom>
            <a:solidFill>
              <a:srgbClr val="C1B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2"/>
            <p:cNvSpPr/>
            <p:nvPr/>
          </p:nvSpPr>
          <p:spPr>
            <a:xfrm>
              <a:off x="4499375" y="3315113"/>
              <a:ext cx="3475" cy="1900"/>
            </a:xfrm>
            <a:custGeom>
              <a:avLst/>
              <a:gdLst/>
              <a:ahLst/>
              <a:cxnLst/>
              <a:rect l="l" t="t" r="r" b="b"/>
              <a:pathLst>
                <a:path w="139" h="76" extrusionOk="0">
                  <a:moveTo>
                    <a:pt x="1" y="76"/>
                  </a:moveTo>
                  <a:cubicBezTo>
                    <a:pt x="38" y="51"/>
                    <a:pt x="89" y="26"/>
                    <a:pt x="139" y="1"/>
                  </a:cubicBezTo>
                  <a:cubicBezTo>
                    <a:pt x="89" y="26"/>
                    <a:pt x="38" y="51"/>
                    <a:pt x="1" y="76"/>
                  </a:cubicBezTo>
                  <a:close/>
                </a:path>
              </a:pathLst>
            </a:custGeom>
            <a:solidFill>
              <a:srgbClr val="C1B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2"/>
            <p:cNvSpPr/>
            <p:nvPr/>
          </p:nvSpPr>
          <p:spPr>
            <a:xfrm>
              <a:off x="4509425" y="3311663"/>
              <a:ext cx="3150" cy="975"/>
            </a:xfrm>
            <a:custGeom>
              <a:avLst/>
              <a:gdLst/>
              <a:ahLst/>
              <a:cxnLst/>
              <a:rect l="l" t="t" r="r" b="b"/>
              <a:pathLst>
                <a:path w="126" h="39" extrusionOk="0">
                  <a:moveTo>
                    <a:pt x="0" y="38"/>
                  </a:moveTo>
                  <a:cubicBezTo>
                    <a:pt x="38" y="26"/>
                    <a:pt x="88" y="13"/>
                    <a:pt x="126" y="1"/>
                  </a:cubicBezTo>
                  <a:cubicBezTo>
                    <a:pt x="88" y="13"/>
                    <a:pt x="38" y="26"/>
                    <a:pt x="0" y="38"/>
                  </a:cubicBezTo>
                  <a:close/>
                </a:path>
              </a:pathLst>
            </a:custGeom>
            <a:solidFill>
              <a:srgbClr val="C1B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4482750" y="3326413"/>
              <a:ext cx="2850" cy="2850"/>
            </a:xfrm>
            <a:custGeom>
              <a:avLst/>
              <a:gdLst/>
              <a:ahLst/>
              <a:cxnLst/>
              <a:rect l="l" t="t" r="r" b="b"/>
              <a:pathLst>
                <a:path w="114" h="114" extrusionOk="0">
                  <a:moveTo>
                    <a:pt x="1" y="113"/>
                  </a:moveTo>
                  <a:cubicBezTo>
                    <a:pt x="38" y="76"/>
                    <a:pt x="76" y="38"/>
                    <a:pt x="114" y="0"/>
                  </a:cubicBezTo>
                  <a:cubicBezTo>
                    <a:pt x="76" y="38"/>
                    <a:pt x="38" y="76"/>
                    <a:pt x="1" y="113"/>
                  </a:cubicBezTo>
                  <a:close/>
                </a:path>
              </a:pathLst>
            </a:custGeom>
            <a:solidFill>
              <a:srgbClr val="C1B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4490600" y="3320138"/>
              <a:ext cx="3150" cy="2225"/>
            </a:xfrm>
            <a:custGeom>
              <a:avLst/>
              <a:gdLst/>
              <a:ahLst/>
              <a:cxnLst/>
              <a:rect l="l" t="t" r="r" b="b"/>
              <a:pathLst>
                <a:path w="126" h="89" extrusionOk="0">
                  <a:moveTo>
                    <a:pt x="0" y="88"/>
                  </a:moveTo>
                  <a:cubicBezTo>
                    <a:pt x="38" y="63"/>
                    <a:pt x="88" y="26"/>
                    <a:pt x="126" y="0"/>
                  </a:cubicBezTo>
                  <a:cubicBezTo>
                    <a:pt x="88" y="26"/>
                    <a:pt x="38" y="63"/>
                    <a:pt x="0" y="88"/>
                  </a:cubicBezTo>
                  <a:close/>
                </a:path>
              </a:pathLst>
            </a:custGeom>
            <a:solidFill>
              <a:srgbClr val="C1B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4476475" y="3334563"/>
              <a:ext cx="1925" cy="2550"/>
            </a:xfrm>
            <a:custGeom>
              <a:avLst/>
              <a:gdLst/>
              <a:ahLst/>
              <a:cxnLst/>
              <a:rect l="l" t="t" r="r" b="b"/>
              <a:pathLst>
                <a:path w="77" h="102" extrusionOk="0">
                  <a:moveTo>
                    <a:pt x="1" y="101"/>
                  </a:moveTo>
                  <a:cubicBezTo>
                    <a:pt x="26" y="63"/>
                    <a:pt x="51" y="38"/>
                    <a:pt x="76" y="1"/>
                  </a:cubicBezTo>
                  <a:cubicBezTo>
                    <a:pt x="51" y="38"/>
                    <a:pt x="26" y="63"/>
                    <a:pt x="1" y="101"/>
                  </a:cubicBezTo>
                  <a:close/>
                </a:path>
              </a:pathLst>
            </a:custGeom>
            <a:solidFill>
              <a:srgbClr val="C1BD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4468325" y="3309863"/>
              <a:ext cx="181350" cy="92800"/>
            </a:xfrm>
            <a:custGeom>
              <a:avLst/>
              <a:gdLst/>
              <a:ahLst/>
              <a:cxnLst/>
              <a:rect l="l" t="t" r="r" b="b"/>
              <a:pathLst>
                <a:path w="7254" h="3712" extrusionOk="0">
                  <a:moveTo>
                    <a:pt x="2391" y="1"/>
                  </a:moveTo>
                  <a:cubicBezTo>
                    <a:pt x="2322" y="1"/>
                    <a:pt x="2253" y="4"/>
                    <a:pt x="2184" y="10"/>
                  </a:cubicBezTo>
                  <a:cubicBezTo>
                    <a:pt x="2046" y="22"/>
                    <a:pt x="1908" y="48"/>
                    <a:pt x="1770" y="73"/>
                  </a:cubicBezTo>
                  <a:cubicBezTo>
                    <a:pt x="1732" y="85"/>
                    <a:pt x="1682" y="98"/>
                    <a:pt x="1644" y="110"/>
                  </a:cubicBezTo>
                  <a:cubicBezTo>
                    <a:pt x="1557" y="148"/>
                    <a:pt x="1469" y="173"/>
                    <a:pt x="1381" y="211"/>
                  </a:cubicBezTo>
                  <a:cubicBezTo>
                    <a:pt x="1331" y="236"/>
                    <a:pt x="1280" y="261"/>
                    <a:pt x="1243" y="286"/>
                  </a:cubicBezTo>
                  <a:cubicBezTo>
                    <a:pt x="1168" y="324"/>
                    <a:pt x="1092" y="361"/>
                    <a:pt x="1017" y="411"/>
                  </a:cubicBezTo>
                  <a:cubicBezTo>
                    <a:pt x="979" y="437"/>
                    <a:pt x="929" y="474"/>
                    <a:pt x="891" y="499"/>
                  </a:cubicBezTo>
                  <a:cubicBezTo>
                    <a:pt x="816" y="549"/>
                    <a:pt x="753" y="612"/>
                    <a:pt x="691" y="662"/>
                  </a:cubicBezTo>
                  <a:cubicBezTo>
                    <a:pt x="653" y="700"/>
                    <a:pt x="615" y="738"/>
                    <a:pt x="578" y="775"/>
                  </a:cubicBezTo>
                  <a:cubicBezTo>
                    <a:pt x="515" y="838"/>
                    <a:pt x="452" y="913"/>
                    <a:pt x="402" y="989"/>
                  </a:cubicBezTo>
                  <a:cubicBezTo>
                    <a:pt x="377" y="1026"/>
                    <a:pt x="352" y="1051"/>
                    <a:pt x="327" y="1089"/>
                  </a:cubicBezTo>
                  <a:cubicBezTo>
                    <a:pt x="251" y="1202"/>
                    <a:pt x="189" y="1315"/>
                    <a:pt x="126" y="1440"/>
                  </a:cubicBezTo>
                  <a:cubicBezTo>
                    <a:pt x="113" y="1466"/>
                    <a:pt x="101" y="1503"/>
                    <a:pt x="88" y="1528"/>
                  </a:cubicBezTo>
                  <a:cubicBezTo>
                    <a:pt x="63" y="1616"/>
                    <a:pt x="26" y="1691"/>
                    <a:pt x="1" y="1779"/>
                  </a:cubicBezTo>
                  <a:cubicBezTo>
                    <a:pt x="904" y="2946"/>
                    <a:pt x="2322" y="3712"/>
                    <a:pt x="3916" y="3712"/>
                  </a:cubicBezTo>
                  <a:cubicBezTo>
                    <a:pt x="5208" y="3712"/>
                    <a:pt x="6375" y="3210"/>
                    <a:pt x="7254" y="2407"/>
                  </a:cubicBezTo>
                  <a:lnTo>
                    <a:pt x="7254" y="2407"/>
                  </a:lnTo>
                  <a:cubicBezTo>
                    <a:pt x="7068" y="2447"/>
                    <a:pt x="6880" y="2467"/>
                    <a:pt x="6692" y="2467"/>
                  </a:cubicBezTo>
                  <a:cubicBezTo>
                    <a:pt x="6117" y="2467"/>
                    <a:pt x="5549" y="2277"/>
                    <a:pt x="5095" y="1880"/>
                  </a:cubicBezTo>
                  <a:cubicBezTo>
                    <a:pt x="4656" y="1503"/>
                    <a:pt x="4380" y="1001"/>
                    <a:pt x="4280" y="474"/>
                  </a:cubicBezTo>
                  <a:cubicBezTo>
                    <a:pt x="4267" y="424"/>
                    <a:pt x="4242" y="386"/>
                    <a:pt x="4217" y="349"/>
                  </a:cubicBezTo>
                  <a:cubicBezTo>
                    <a:pt x="4167" y="374"/>
                    <a:pt x="4129" y="386"/>
                    <a:pt x="4091" y="424"/>
                  </a:cubicBezTo>
                  <a:cubicBezTo>
                    <a:pt x="4041" y="455"/>
                    <a:pt x="3982" y="471"/>
                    <a:pt x="3922" y="471"/>
                  </a:cubicBezTo>
                  <a:cubicBezTo>
                    <a:pt x="3862" y="471"/>
                    <a:pt x="3803" y="455"/>
                    <a:pt x="3753" y="424"/>
                  </a:cubicBezTo>
                  <a:cubicBezTo>
                    <a:pt x="3366" y="159"/>
                    <a:pt x="2892" y="1"/>
                    <a:pt x="2391" y="1"/>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4516950" y="3433713"/>
              <a:ext cx="49275" cy="220250"/>
            </a:xfrm>
            <a:custGeom>
              <a:avLst/>
              <a:gdLst/>
              <a:ahLst/>
              <a:cxnLst/>
              <a:rect l="l" t="t" r="r" b="b"/>
              <a:pathLst>
                <a:path w="1971" h="8810" extrusionOk="0">
                  <a:moveTo>
                    <a:pt x="1" y="0"/>
                  </a:moveTo>
                  <a:cubicBezTo>
                    <a:pt x="13" y="0"/>
                    <a:pt x="13" y="0"/>
                    <a:pt x="13" y="13"/>
                  </a:cubicBezTo>
                  <a:cubicBezTo>
                    <a:pt x="38" y="25"/>
                    <a:pt x="63" y="50"/>
                    <a:pt x="76" y="88"/>
                  </a:cubicBezTo>
                  <a:cubicBezTo>
                    <a:pt x="76" y="88"/>
                    <a:pt x="88" y="101"/>
                    <a:pt x="88" y="113"/>
                  </a:cubicBezTo>
                  <a:cubicBezTo>
                    <a:pt x="101" y="151"/>
                    <a:pt x="114" y="188"/>
                    <a:pt x="114" y="239"/>
                  </a:cubicBezTo>
                  <a:lnTo>
                    <a:pt x="114" y="8596"/>
                  </a:lnTo>
                  <a:cubicBezTo>
                    <a:pt x="114" y="8634"/>
                    <a:pt x="126" y="8659"/>
                    <a:pt x="139" y="8684"/>
                  </a:cubicBezTo>
                  <a:cubicBezTo>
                    <a:pt x="741" y="8772"/>
                    <a:pt x="1356" y="8809"/>
                    <a:pt x="1971" y="8809"/>
                  </a:cubicBezTo>
                  <a:lnTo>
                    <a:pt x="1971" y="1970"/>
                  </a:lnTo>
                  <a:cubicBezTo>
                    <a:pt x="1971" y="879"/>
                    <a:pt x="1092" y="0"/>
                    <a:pt x="1" y="0"/>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4523550" y="3229163"/>
              <a:ext cx="1900" cy="4100"/>
            </a:xfrm>
            <a:custGeom>
              <a:avLst/>
              <a:gdLst/>
              <a:ahLst/>
              <a:cxnLst/>
              <a:rect l="l" t="t" r="r" b="b"/>
              <a:pathLst>
                <a:path w="76" h="164" extrusionOk="0">
                  <a:moveTo>
                    <a:pt x="0" y="163"/>
                  </a:moveTo>
                  <a:cubicBezTo>
                    <a:pt x="13" y="113"/>
                    <a:pt x="50" y="63"/>
                    <a:pt x="75" y="0"/>
                  </a:cubicBezTo>
                  <a:cubicBezTo>
                    <a:pt x="50" y="63"/>
                    <a:pt x="13" y="113"/>
                    <a:pt x="0" y="163"/>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4535150" y="3213788"/>
              <a:ext cx="25" cy="325"/>
            </a:xfrm>
            <a:custGeom>
              <a:avLst/>
              <a:gdLst/>
              <a:ahLst/>
              <a:cxnLst/>
              <a:rect l="l" t="t" r="r" b="b"/>
              <a:pathLst>
                <a:path w="1" h="13" extrusionOk="0">
                  <a:moveTo>
                    <a:pt x="0" y="0"/>
                  </a:moveTo>
                  <a:cubicBezTo>
                    <a:pt x="0" y="13"/>
                    <a:pt x="0" y="13"/>
                    <a:pt x="0" y="13"/>
                  </a:cubicBezTo>
                  <a:cubicBezTo>
                    <a:pt x="0" y="13"/>
                    <a:pt x="0" y="0"/>
                    <a:pt x="0" y="0"/>
                  </a:cubicBezTo>
                  <a:cubicBezTo>
                    <a:pt x="0" y="0"/>
                    <a:pt x="0" y="0"/>
                    <a:pt x="0" y="0"/>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4519450" y="3250488"/>
              <a:ext cx="350" cy="4100"/>
            </a:xfrm>
            <a:custGeom>
              <a:avLst/>
              <a:gdLst/>
              <a:ahLst/>
              <a:cxnLst/>
              <a:rect l="l" t="t" r="r" b="b"/>
              <a:pathLst>
                <a:path w="14" h="164" extrusionOk="0">
                  <a:moveTo>
                    <a:pt x="1" y="164"/>
                  </a:moveTo>
                  <a:cubicBezTo>
                    <a:pt x="1" y="114"/>
                    <a:pt x="14" y="63"/>
                    <a:pt x="14" y="1"/>
                  </a:cubicBezTo>
                  <a:cubicBezTo>
                    <a:pt x="14" y="63"/>
                    <a:pt x="1" y="114"/>
                    <a:pt x="1" y="164"/>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4528250" y="3219113"/>
              <a:ext cx="3150" cy="4100"/>
            </a:xfrm>
            <a:custGeom>
              <a:avLst/>
              <a:gdLst/>
              <a:ahLst/>
              <a:cxnLst/>
              <a:rect l="l" t="t" r="r" b="b"/>
              <a:pathLst>
                <a:path w="126" h="164" extrusionOk="0">
                  <a:moveTo>
                    <a:pt x="0" y="164"/>
                  </a:moveTo>
                  <a:cubicBezTo>
                    <a:pt x="38" y="114"/>
                    <a:pt x="76" y="63"/>
                    <a:pt x="126" y="1"/>
                  </a:cubicBezTo>
                  <a:cubicBezTo>
                    <a:pt x="76" y="63"/>
                    <a:pt x="38" y="114"/>
                    <a:pt x="0" y="164"/>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4595700" y="3356538"/>
              <a:ext cx="80950" cy="15225"/>
            </a:xfrm>
            <a:custGeom>
              <a:avLst/>
              <a:gdLst/>
              <a:ahLst/>
              <a:cxnLst/>
              <a:rect l="l" t="t" r="r" b="b"/>
              <a:pathLst>
                <a:path w="3238" h="609" extrusionOk="0">
                  <a:moveTo>
                    <a:pt x="3238" y="0"/>
                  </a:moveTo>
                  <a:lnTo>
                    <a:pt x="3238" y="0"/>
                  </a:lnTo>
                  <a:cubicBezTo>
                    <a:pt x="3221" y="15"/>
                    <a:pt x="3203" y="30"/>
                    <a:pt x="3186" y="45"/>
                  </a:cubicBezTo>
                  <a:lnTo>
                    <a:pt x="3186" y="45"/>
                  </a:lnTo>
                  <a:cubicBezTo>
                    <a:pt x="3204" y="30"/>
                    <a:pt x="3221" y="15"/>
                    <a:pt x="3238" y="0"/>
                  </a:cubicBezTo>
                  <a:close/>
                  <a:moveTo>
                    <a:pt x="0" y="13"/>
                  </a:moveTo>
                  <a:cubicBezTo>
                    <a:pt x="181" y="171"/>
                    <a:pt x="379" y="296"/>
                    <a:pt x="589" y="389"/>
                  </a:cubicBezTo>
                  <a:lnTo>
                    <a:pt x="589" y="389"/>
                  </a:lnTo>
                  <a:cubicBezTo>
                    <a:pt x="380" y="295"/>
                    <a:pt x="181" y="169"/>
                    <a:pt x="0" y="13"/>
                  </a:cubicBezTo>
                  <a:close/>
                  <a:moveTo>
                    <a:pt x="3186" y="45"/>
                  </a:moveTo>
                  <a:lnTo>
                    <a:pt x="3186" y="45"/>
                  </a:lnTo>
                  <a:cubicBezTo>
                    <a:pt x="3072" y="137"/>
                    <a:pt x="2942" y="213"/>
                    <a:pt x="2811" y="289"/>
                  </a:cubicBezTo>
                  <a:cubicBezTo>
                    <a:pt x="2611" y="402"/>
                    <a:pt x="2385" y="490"/>
                    <a:pt x="2159" y="540"/>
                  </a:cubicBezTo>
                  <a:cubicBezTo>
                    <a:pt x="1973" y="580"/>
                    <a:pt x="1785" y="600"/>
                    <a:pt x="1597" y="600"/>
                  </a:cubicBezTo>
                  <a:cubicBezTo>
                    <a:pt x="1251" y="600"/>
                    <a:pt x="907" y="531"/>
                    <a:pt x="589" y="389"/>
                  </a:cubicBezTo>
                  <a:lnTo>
                    <a:pt x="589" y="389"/>
                  </a:lnTo>
                  <a:cubicBezTo>
                    <a:pt x="913" y="536"/>
                    <a:pt x="1262" y="609"/>
                    <a:pt x="1610" y="609"/>
                  </a:cubicBezTo>
                  <a:cubicBezTo>
                    <a:pt x="2172" y="609"/>
                    <a:pt x="2733" y="420"/>
                    <a:pt x="3186" y="45"/>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4535450" y="3042813"/>
              <a:ext cx="279875" cy="282525"/>
            </a:xfrm>
            <a:custGeom>
              <a:avLst/>
              <a:gdLst/>
              <a:ahLst/>
              <a:cxnLst/>
              <a:rect l="l" t="t" r="r" b="b"/>
              <a:pathLst>
                <a:path w="11195" h="11301" extrusionOk="0">
                  <a:moveTo>
                    <a:pt x="9915" y="0"/>
                  </a:moveTo>
                  <a:cubicBezTo>
                    <a:pt x="9889" y="25"/>
                    <a:pt x="9852" y="38"/>
                    <a:pt x="9827" y="63"/>
                  </a:cubicBezTo>
                  <a:lnTo>
                    <a:pt x="3540" y="6363"/>
                  </a:lnTo>
                  <a:cubicBezTo>
                    <a:pt x="3475" y="6420"/>
                    <a:pt x="3398" y="6449"/>
                    <a:pt x="3321" y="6449"/>
                  </a:cubicBezTo>
                  <a:cubicBezTo>
                    <a:pt x="3263" y="6449"/>
                    <a:pt x="3205" y="6432"/>
                    <a:pt x="3151" y="6400"/>
                  </a:cubicBezTo>
                  <a:cubicBezTo>
                    <a:pt x="2748" y="6146"/>
                    <a:pt x="2290" y="6019"/>
                    <a:pt x="1832" y="6019"/>
                  </a:cubicBezTo>
                  <a:cubicBezTo>
                    <a:pt x="1162" y="6019"/>
                    <a:pt x="493" y="6290"/>
                    <a:pt x="1" y="6827"/>
                  </a:cubicBezTo>
                  <a:cubicBezTo>
                    <a:pt x="39" y="7341"/>
                    <a:pt x="239" y="7843"/>
                    <a:pt x="591" y="8257"/>
                  </a:cubicBezTo>
                  <a:cubicBezTo>
                    <a:pt x="967" y="8697"/>
                    <a:pt x="1469" y="8960"/>
                    <a:pt x="1996" y="9073"/>
                  </a:cubicBezTo>
                  <a:cubicBezTo>
                    <a:pt x="2109" y="9086"/>
                    <a:pt x="2210" y="9186"/>
                    <a:pt x="2235" y="9299"/>
                  </a:cubicBezTo>
                  <a:cubicBezTo>
                    <a:pt x="2335" y="9826"/>
                    <a:pt x="2599" y="10328"/>
                    <a:pt x="3038" y="10704"/>
                  </a:cubicBezTo>
                  <a:cubicBezTo>
                    <a:pt x="3498" y="11103"/>
                    <a:pt x="4077" y="11301"/>
                    <a:pt x="4654" y="11301"/>
                  </a:cubicBezTo>
                  <a:cubicBezTo>
                    <a:pt x="5240" y="11301"/>
                    <a:pt x="5826" y="11097"/>
                    <a:pt x="6288" y="10692"/>
                  </a:cubicBezTo>
                  <a:cubicBezTo>
                    <a:pt x="6363" y="10629"/>
                    <a:pt x="6426" y="10566"/>
                    <a:pt x="6476" y="10504"/>
                  </a:cubicBezTo>
                  <a:cubicBezTo>
                    <a:pt x="6451" y="10102"/>
                    <a:pt x="6338" y="9713"/>
                    <a:pt x="6112" y="9362"/>
                  </a:cubicBezTo>
                  <a:cubicBezTo>
                    <a:pt x="6100" y="9337"/>
                    <a:pt x="6087" y="9312"/>
                    <a:pt x="6087" y="9286"/>
                  </a:cubicBezTo>
                  <a:cubicBezTo>
                    <a:pt x="5811" y="8872"/>
                    <a:pt x="5410" y="8546"/>
                    <a:pt x="4933" y="8358"/>
                  </a:cubicBezTo>
                  <a:cubicBezTo>
                    <a:pt x="4619" y="8232"/>
                    <a:pt x="4531" y="7831"/>
                    <a:pt x="4770" y="7592"/>
                  </a:cubicBezTo>
                  <a:lnTo>
                    <a:pt x="11195" y="1180"/>
                  </a:lnTo>
                  <a:cubicBezTo>
                    <a:pt x="10793" y="766"/>
                    <a:pt x="10366" y="364"/>
                    <a:pt x="9915" y="0"/>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4689500" y="3111188"/>
              <a:ext cx="155950" cy="156275"/>
            </a:xfrm>
            <a:custGeom>
              <a:avLst/>
              <a:gdLst/>
              <a:ahLst/>
              <a:cxnLst/>
              <a:rect l="l" t="t" r="r" b="b"/>
              <a:pathLst>
                <a:path w="6238" h="6251" extrusionOk="0">
                  <a:moveTo>
                    <a:pt x="0" y="6250"/>
                  </a:moveTo>
                  <a:cubicBezTo>
                    <a:pt x="0" y="6250"/>
                    <a:pt x="0" y="6250"/>
                    <a:pt x="0" y="6250"/>
                  </a:cubicBezTo>
                  <a:lnTo>
                    <a:pt x="6237" y="1"/>
                  </a:lnTo>
                  <a:lnTo>
                    <a:pt x="0" y="6250"/>
                  </a:lnTo>
                  <a:cubicBezTo>
                    <a:pt x="0" y="6250"/>
                    <a:pt x="0" y="6250"/>
                    <a:pt x="0" y="6250"/>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2"/>
            <p:cNvSpPr/>
            <p:nvPr/>
          </p:nvSpPr>
          <p:spPr>
            <a:xfrm>
              <a:off x="4687300" y="3270563"/>
              <a:ext cx="350" cy="650"/>
            </a:xfrm>
            <a:custGeom>
              <a:avLst/>
              <a:gdLst/>
              <a:ahLst/>
              <a:cxnLst/>
              <a:rect l="l" t="t" r="r" b="b"/>
              <a:pathLst>
                <a:path w="14" h="26" extrusionOk="0">
                  <a:moveTo>
                    <a:pt x="1" y="26"/>
                  </a:moveTo>
                  <a:cubicBezTo>
                    <a:pt x="1" y="26"/>
                    <a:pt x="13" y="13"/>
                    <a:pt x="13" y="1"/>
                  </a:cubicBezTo>
                  <a:cubicBezTo>
                    <a:pt x="13" y="13"/>
                    <a:pt x="1" y="26"/>
                    <a:pt x="1" y="26"/>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2"/>
            <p:cNvSpPr/>
            <p:nvPr/>
          </p:nvSpPr>
          <p:spPr>
            <a:xfrm>
              <a:off x="4520400" y="3239813"/>
              <a:ext cx="1275" cy="4125"/>
            </a:xfrm>
            <a:custGeom>
              <a:avLst/>
              <a:gdLst/>
              <a:ahLst/>
              <a:cxnLst/>
              <a:rect l="l" t="t" r="r" b="b"/>
              <a:pathLst>
                <a:path w="51" h="165" extrusionOk="0">
                  <a:moveTo>
                    <a:pt x="1" y="164"/>
                  </a:moveTo>
                  <a:cubicBezTo>
                    <a:pt x="13" y="101"/>
                    <a:pt x="38" y="51"/>
                    <a:pt x="51" y="1"/>
                  </a:cubicBezTo>
                  <a:cubicBezTo>
                    <a:pt x="38" y="51"/>
                    <a:pt x="13" y="101"/>
                    <a:pt x="1" y="164"/>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4697650" y="3306638"/>
              <a:ext cx="25" cy="2225"/>
            </a:xfrm>
            <a:custGeom>
              <a:avLst/>
              <a:gdLst/>
              <a:ahLst/>
              <a:cxnLst/>
              <a:rect l="l" t="t" r="r" b="b"/>
              <a:pathLst>
                <a:path w="1" h="89" extrusionOk="0">
                  <a:moveTo>
                    <a:pt x="1" y="1"/>
                  </a:moveTo>
                  <a:cubicBezTo>
                    <a:pt x="1" y="39"/>
                    <a:pt x="1" y="64"/>
                    <a:pt x="1" y="89"/>
                  </a:cubicBezTo>
                  <a:cubicBezTo>
                    <a:pt x="1" y="64"/>
                    <a:pt x="1" y="39"/>
                    <a:pt x="1" y="1"/>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4697350" y="3317313"/>
              <a:ext cx="25" cy="1275"/>
            </a:xfrm>
            <a:custGeom>
              <a:avLst/>
              <a:gdLst/>
              <a:ahLst/>
              <a:cxnLst/>
              <a:rect l="l" t="t" r="r" b="b"/>
              <a:pathLst>
                <a:path w="1" h="51" extrusionOk="0">
                  <a:moveTo>
                    <a:pt x="0" y="1"/>
                  </a:moveTo>
                  <a:cubicBezTo>
                    <a:pt x="0" y="26"/>
                    <a:pt x="0" y="38"/>
                    <a:pt x="0" y="51"/>
                  </a:cubicBezTo>
                  <a:cubicBezTo>
                    <a:pt x="0" y="38"/>
                    <a:pt x="0" y="26"/>
                    <a:pt x="0" y="1"/>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4845425" y="3109938"/>
              <a:ext cx="950" cy="1275"/>
            </a:xfrm>
            <a:custGeom>
              <a:avLst/>
              <a:gdLst/>
              <a:ahLst/>
              <a:cxnLst/>
              <a:rect l="l" t="t" r="r" b="b"/>
              <a:pathLst>
                <a:path w="38" h="51" extrusionOk="0">
                  <a:moveTo>
                    <a:pt x="38" y="1"/>
                  </a:moveTo>
                  <a:lnTo>
                    <a:pt x="38" y="1"/>
                  </a:lnTo>
                  <a:cubicBezTo>
                    <a:pt x="25" y="13"/>
                    <a:pt x="13" y="38"/>
                    <a:pt x="0" y="51"/>
                  </a:cubicBezTo>
                  <a:cubicBezTo>
                    <a:pt x="13" y="38"/>
                    <a:pt x="25" y="13"/>
                    <a:pt x="38" y="1"/>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4694525" y="3327663"/>
              <a:ext cx="650" cy="2225"/>
            </a:xfrm>
            <a:custGeom>
              <a:avLst/>
              <a:gdLst/>
              <a:ahLst/>
              <a:cxnLst/>
              <a:rect l="l" t="t" r="r" b="b"/>
              <a:pathLst>
                <a:path w="26" h="89" extrusionOk="0">
                  <a:moveTo>
                    <a:pt x="25" y="1"/>
                  </a:moveTo>
                  <a:cubicBezTo>
                    <a:pt x="13" y="38"/>
                    <a:pt x="0" y="63"/>
                    <a:pt x="0" y="88"/>
                  </a:cubicBezTo>
                  <a:cubicBezTo>
                    <a:pt x="0" y="63"/>
                    <a:pt x="13" y="38"/>
                    <a:pt x="25" y="1"/>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2"/>
            <p:cNvSpPr/>
            <p:nvPr/>
          </p:nvSpPr>
          <p:spPr>
            <a:xfrm>
              <a:off x="4526050" y="3282488"/>
              <a:ext cx="1600" cy="3800"/>
            </a:xfrm>
            <a:custGeom>
              <a:avLst/>
              <a:gdLst/>
              <a:ahLst/>
              <a:cxnLst/>
              <a:rect l="l" t="t" r="r" b="b"/>
              <a:pathLst>
                <a:path w="64" h="152" extrusionOk="0">
                  <a:moveTo>
                    <a:pt x="63" y="151"/>
                  </a:moveTo>
                  <a:cubicBezTo>
                    <a:pt x="38" y="101"/>
                    <a:pt x="26" y="51"/>
                    <a:pt x="0" y="1"/>
                  </a:cubicBezTo>
                  <a:cubicBezTo>
                    <a:pt x="26" y="51"/>
                    <a:pt x="38" y="101"/>
                    <a:pt x="63" y="151"/>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2"/>
            <p:cNvSpPr/>
            <p:nvPr/>
          </p:nvSpPr>
          <p:spPr>
            <a:xfrm>
              <a:off x="4520100" y="3261163"/>
              <a:ext cx="325" cy="4400"/>
            </a:xfrm>
            <a:custGeom>
              <a:avLst/>
              <a:gdLst/>
              <a:ahLst/>
              <a:cxnLst/>
              <a:rect l="l" t="t" r="r" b="b"/>
              <a:pathLst>
                <a:path w="13" h="176" extrusionOk="0">
                  <a:moveTo>
                    <a:pt x="13" y="176"/>
                  </a:moveTo>
                  <a:cubicBezTo>
                    <a:pt x="0" y="126"/>
                    <a:pt x="0" y="63"/>
                    <a:pt x="0" y="0"/>
                  </a:cubicBezTo>
                  <a:cubicBezTo>
                    <a:pt x="0" y="63"/>
                    <a:pt x="0" y="126"/>
                    <a:pt x="13" y="176"/>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2"/>
            <p:cNvSpPr/>
            <p:nvPr/>
          </p:nvSpPr>
          <p:spPr>
            <a:xfrm>
              <a:off x="4683850" y="3347113"/>
              <a:ext cx="1600" cy="1900"/>
            </a:xfrm>
            <a:custGeom>
              <a:avLst/>
              <a:gdLst/>
              <a:ahLst/>
              <a:cxnLst/>
              <a:rect l="l" t="t" r="r" b="b"/>
              <a:pathLst>
                <a:path w="64" h="76" extrusionOk="0">
                  <a:moveTo>
                    <a:pt x="63" y="1"/>
                  </a:moveTo>
                  <a:cubicBezTo>
                    <a:pt x="38" y="26"/>
                    <a:pt x="13" y="51"/>
                    <a:pt x="1" y="76"/>
                  </a:cubicBezTo>
                  <a:cubicBezTo>
                    <a:pt x="13" y="51"/>
                    <a:pt x="38" y="26"/>
                    <a:pt x="63" y="1"/>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2"/>
            <p:cNvSpPr/>
            <p:nvPr/>
          </p:nvSpPr>
          <p:spPr>
            <a:xfrm>
              <a:off x="4521975" y="3271813"/>
              <a:ext cx="1275" cy="4425"/>
            </a:xfrm>
            <a:custGeom>
              <a:avLst/>
              <a:gdLst/>
              <a:ahLst/>
              <a:cxnLst/>
              <a:rect l="l" t="t" r="r" b="b"/>
              <a:pathLst>
                <a:path w="51" h="177" extrusionOk="0">
                  <a:moveTo>
                    <a:pt x="51" y="177"/>
                  </a:moveTo>
                  <a:cubicBezTo>
                    <a:pt x="25" y="114"/>
                    <a:pt x="13" y="64"/>
                    <a:pt x="0" y="1"/>
                  </a:cubicBezTo>
                  <a:cubicBezTo>
                    <a:pt x="13" y="64"/>
                    <a:pt x="25" y="114"/>
                    <a:pt x="51" y="177"/>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4690750" y="3338338"/>
              <a:ext cx="350" cy="650"/>
            </a:xfrm>
            <a:custGeom>
              <a:avLst/>
              <a:gdLst/>
              <a:ahLst/>
              <a:cxnLst/>
              <a:rect l="l" t="t" r="r" b="b"/>
              <a:pathLst>
                <a:path w="14" h="26" extrusionOk="0">
                  <a:moveTo>
                    <a:pt x="13" y="0"/>
                  </a:moveTo>
                  <a:cubicBezTo>
                    <a:pt x="1" y="0"/>
                    <a:pt x="1" y="13"/>
                    <a:pt x="1" y="25"/>
                  </a:cubicBezTo>
                  <a:cubicBezTo>
                    <a:pt x="1" y="13"/>
                    <a:pt x="1" y="0"/>
                    <a:pt x="13" y="0"/>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4569350" y="3315738"/>
              <a:ext cx="5975" cy="6000"/>
            </a:xfrm>
            <a:custGeom>
              <a:avLst/>
              <a:gdLst/>
              <a:ahLst/>
              <a:cxnLst/>
              <a:rect l="l" t="t" r="r" b="b"/>
              <a:pathLst>
                <a:path w="239" h="240" extrusionOk="0">
                  <a:moveTo>
                    <a:pt x="0" y="1"/>
                  </a:moveTo>
                  <a:cubicBezTo>
                    <a:pt x="76" y="26"/>
                    <a:pt x="126" y="64"/>
                    <a:pt x="176" y="114"/>
                  </a:cubicBezTo>
                  <a:cubicBezTo>
                    <a:pt x="201" y="151"/>
                    <a:pt x="226" y="189"/>
                    <a:pt x="239" y="239"/>
                  </a:cubicBezTo>
                  <a:cubicBezTo>
                    <a:pt x="214" y="126"/>
                    <a:pt x="113" y="26"/>
                    <a:pt x="0" y="1"/>
                  </a:cubicBezTo>
                  <a:close/>
                </a:path>
              </a:pathLst>
            </a:custGeom>
            <a:solidFill>
              <a:srgbClr val="E7E4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4519450" y="3213463"/>
              <a:ext cx="178225" cy="158300"/>
            </a:xfrm>
            <a:custGeom>
              <a:avLst/>
              <a:gdLst/>
              <a:ahLst/>
              <a:cxnLst/>
              <a:rect l="l" t="t" r="r" b="b"/>
              <a:pathLst>
                <a:path w="7129" h="6332" extrusionOk="0">
                  <a:moveTo>
                    <a:pt x="641" y="1"/>
                  </a:moveTo>
                  <a:cubicBezTo>
                    <a:pt x="641" y="13"/>
                    <a:pt x="641" y="13"/>
                    <a:pt x="628" y="13"/>
                  </a:cubicBezTo>
                  <a:cubicBezTo>
                    <a:pt x="628" y="13"/>
                    <a:pt x="628" y="26"/>
                    <a:pt x="628" y="26"/>
                  </a:cubicBezTo>
                  <a:cubicBezTo>
                    <a:pt x="628" y="26"/>
                    <a:pt x="616" y="26"/>
                    <a:pt x="616" y="39"/>
                  </a:cubicBezTo>
                  <a:cubicBezTo>
                    <a:pt x="566" y="101"/>
                    <a:pt x="515" y="164"/>
                    <a:pt x="478" y="227"/>
                  </a:cubicBezTo>
                  <a:cubicBezTo>
                    <a:pt x="428" y="289"/>
                    <a:pt x="390" y="340"/>
                    <a:pt x="352" y="390"/>
                  </a:cubicBezTo>
                  <a:cubicBezTo>
                    <a:pt x="302" y="465"/>
                    <a:pt x="277" y="553"/>
                    <a:pt x="239" y="628"/>
                  </a:cubicBezTo>
                  <a:cubicBezTo>
                    <a:pt x="214" y="691"/>
                    <a:pt x="177" y="741"/>
                    <a:pt x="164" y="791"/>
                  </a:cubicBezTo>
                  <a:cubicBezTo>
                    <a:pt x="126" y="879"/>
                    <a:pt x="114" y="967"/>
                    <a:pt x="89" y="1055"/>
                  </a:cubicBezTo>
                  <a:cubicBezTo>
                    <a:pt x="76" y="1105"/>
                    <a:pt x="51" y="1155"/>
                    <a:pt x="39" y="1218"/>
                  </a:cubicBezTo>
                  <a:cubicBezTo>
                    <a:pt x="26" y="1306"/>
                    <a:pt x="26" y="1394"/>
                    <a:pt x="14" y="1482"/>
                  </a:cubicBezTo>
                  <a:cubicBezTo>
                    <a:pt x="14" y="1544"/>
                    <a:pt x="1" y="1595"/>
                    <a:pt x="1" y="1645"/>
                  </a:cubicBezTo>
                  <a:cubicBezTo>
                    <a:pt x="1" y="1733"/>
                    <a:pt x="14" y="1820"/>
                    <a:pt x="26" y="1908"/>
                  </a:cubicBezTo>
                  <a:cubicBezTo>
                    <a:pt x="26" y="1971"/>
                    <a:pt x="26" y="2034"/>
                    <a:pt x="39" y="2084"/>
                  </a:cubicBezTo>
                  <a:cubicBezTo>
                    <a:pt x="51" y="2172"/>
                    <a:pt x="76" y="2247"/>
                    <a:pt x="101" y="2335"/>
                  </a:cubicBezTo>
                  <a:cubicBezTo>
                    <a:pt x="114" y="2398"/>
                    <a:pt x="126" y="2448"/>
                    <a:pt x="152" y="2511"/>
                  </a:cubicBezTo>
                  <a:cubicBezTo>
                    <a:pt x="177" y="2598"/>
                    <a:pt x="227" y="2674"/>
                    <a:pt x="264" y="2762"/>
                  </a:cubicBezTo>
                  <a:cubicBezTo>
                    <a:pt x="290" y="2812"/>
                    <a:pt x="302" y="2862"/>
                    <a:pt x="327" y="2912"/>
                  </a:cubicBezTo>
                  <a:cubicBezTo>
                    <a:pt x="403" y="3038"/>
                    <a:pt x="490" y="3163"/>
                    <a:pt x="591" y="3289"/>
                  </a:cubicBezTo>
                  <a:cubicBezTo>
                    <a:pt x="980" y="3728"/>
                    <a:pt x="1469" y="3991"/>
                    <a:pt x="1996" y="4092"/>
                  </a:cubicBezTo>
                  <a:cubicBezTo>
                    <a:pt x="2109" y="4117"/>
                    <a:pt x="2210" y="4217"/>
                    <a:pt x="2235" y="4330"/>
                  </a:cubicBezTo>
                  <a:cubicBezTo>
                    <a:pt x="2335" y="4857"/>
                    <a:pt x="2611" y="5359"/>
                    <a:pt x="3050" y="5736"/>
                  </a:cubicBezTo>
                  <a:cubicBezTo>
                    <a:pt x="3511" y="6134"/>
                    <a:pt x="4086" y="6332"/>
                    <a:pt x="4660" y="6332"/>
                  </a:cubicBezTo>
                  <a:cubicBezTo>
                    <a:pt x="5244" y="6332"/>
                    <a:pt x="5826" y="6128"/>
                    <a:pt x="6288" y="5723"/>
                  </a:cubicBezTo>
                  <a:cubicBezTo>
                    <a:pt x="6300" y="5711"/>
                    <a:pt x="6300" y="5711"/>
                    <a:pt x="6300" y="5711"/>
                  </a:cubicBezTo>
                  <a:cubicBezTo>
                    <a:pt x="6401" y="5623"/>
                    <a:pt x="6489" y="5522"/>
                    <a:pt x="6577" y="5422"/>
                  </a:cubicBezTo>
                  <a:cubicBezTo>
                    <a:pt x="6589" y="5397"/>
                    <a:pt x="6614" y="5372"/>
                    <a:pt x="6639" y="5347"/>
                  </a:cubicBezTo>
                  <a:cubicBezTo>
                    <a:pt x="6715" y="5234"/>
                    <a:pt x="6790" y="5133"/>
                    <a:pt x="6853" y="5020"/>
                  </a:cubicBezTo>
                  <a:cubicBezTo>
                    <a:pt x="6853" y="5008"/>
                    <a:pt x="6853" y="4995"/>
                    <a:pt x="6865" y="4995"/>
                  </a:cubicBezTo>
                  <a:cubicBezTo>
                    <a:pt x="6915" y="4882"/>
                    <a:pt x="6966" y="4769"/>
                    <a:pt x="7003" y="4656"/>
                  </a:cubicBezTo>
                  <a:cubicBezTo>
                    <a:pt x="7003" y="4631"/>
                    <a:pt x="7016" y="4606"/>
                    <a:pt x="7028" y="4569"/>
                  </a:cubicBezTo>
                  <a:cubicBezTo>
                    <a:pt x="7066" y="4456"/>
                    <a:pt x="7091" y="4330"/>
                    <a:pt x="7116" y="4205"/>
                  </a:cubicBezTo>
                  <a:cubicBezTo>
                    <a:pt x="7116" y="4192"/>
                    <a:pt x="7116" y="4180"/>
                    <a:pt x="7116" y="4155"/>
                  </a:cubicBezTo>
                  <a:cubicBezTo>
                    <a:pt x="7129" y="4042"/>
                    <a:pt x="7129" y="3929"/>
                    <a:pt x="7129" y="3816"/>
                  </a:cubicBezTo>
                  <a:cubicBezTo>
                    <a:pt x="7129" y="3791"/>
                    <a:pt x="7129" y="3766"/>
                    <a:pt x="7129" y="3728"/>
                  </a:cubicBezTo>
                  <a:cubicBezTo>
                    <a:pt x="7129" y="3715"/>
                    <a:pt x="7129" y="3690"/>
                    <a:pt x="7129" y="3665"/>
                  </a:cubicBezTo>
                  <a:cubicBezTo>
                    <a:pt x="7129" y="3665"/>
                    <a:pt x="7129" y="3665"/>
                    <a:pt x="7116" y="3678"/>
                  </a:cubicBezTo>
                  <a:cubicBezTo>
                    <a:pt x="7066" y="3740"/>
                    <a:pt x="7003" y="3803"/>
                    <a:pt x="6928" y="3866"/>
                  </a:cubicBezTo>
                  <a:cubicBezTo>
                    <a:pt x="6466" y="4271"/>
                    <a:pt x="5880" y="4475"/>
                    <a:pt x="5294" y="4475"/>
                  </a:cubicBezTo>
                  <a:cubicBezTo>
                    <a:pt x="4717" y="4475"/>
                    <a:pt x="4138" y="4277"/>
                    <a:pt x="3678" y="3878"/>
                  </a:cubicBezTo>
                  <a:cubicBezTo>
                    <a:pt x="3239" y="3502"/>
                    <a:pt x="2975" y="3000"/>
                    <a:pt x="2875" y="2473"/>
                  </a:cubicBezTo>
                  <a:cubicBezTo>
                    <a:pt x="2850" y="2360"/>
                    <a:pt x="2749" y="2260"/>
                    <a:pt x="2636" y="2247"/>
                  </a:cubicBezTo>
                  <a:cubicBezTo>
                    <a:pt x="2109" y="2134"/>
                    <a:pt x="1607" y="1871"/>
                    <a:pt x="1231" y="1431"/>
                  </a:cubicBezTo>
                  <a:cubicBezTo>
                    <a:pt x="879" y="1017"/>
                    <a:pt x="679" y="515"/>
                    <a:pt x="641" y="1"/>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4648725" y="3072288"/>
              <a:ext cx="197650" cy="202700"/>
            </a:xfrm>
            <a:custGeom>
              <a:avLst/>
              <a:gdLst/>
              <a:ahLst/>
              <a:cxnLst/>
              <a:rect l="l" t="t" r="r" b="b"/>
              <a:pathLst>
                <a:path w="7906" h="8108" extrusionOk="0">
                  <a:moveTo>
                    <a:pt x="6664" y="1"/>
                  </a:moveTo>
                  <a:lnTo>
                    <a:pt x="239" y="6413"/>
                  </a:lnTo>
                  <a:cubicBezTo>
                    <a:pt x="0" y="6652"/>
                    <a:pt x="88" y="7053"/>
                    <a:pt x="402" y="7179"/>
                  </a:cubicBezTo>
                  <a:cubicBezTo>
                    <a:pt x="879" y="7367"/>
                    <a:pt x="1280" y="7693"/>
                    <a:pt x="1556" y="8107"/>
                  </a:cubicBezTo>
                  <a:cubicBezTo>
                    <a:pt x="1544" y="8057"/>
                    <a:pt x="1544" y="8007"/>
                    <a:pt x="1544" y="7957"/>
                  </a:cubicBezTo>
                  <a:cubicBezTo>
                    <a:pt x="1544" y="7957"/>
                    <a:pt x="1556" y="7944"/>
                    <a:pt x="1556" y="7932"/>
                  </a:cubicBezTo>
                  <a:cubicBezTo>
                    <a:pt x="1569" y="7894"/>
                    <a:pt x="1594" y="7844"/>
                    <a:pt x="1631" y="7806"/>
                  </a:cubicBezTo>
                  <a:lnTo>
                    <a:pt x="7868" y="1557"/>
                  </a:lnTo>
                  <a:cubicBezTo>
                    <a:pt x="7881" y="1544"/>
                    <a:pt x="7893" y="1519"/>
                    <a:pt x="7906" y="1507"/>
                  </a:cubicBezTo>
                  <a:cubicBezTo>
                    <a:pt x="7529" y="980"/>
                    <a:pt x="7115" y="465"/>
                    <a:pt x="6664" y="1"/>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42"/>
          <p:cNvGrpSpPr/>
          <p:nvPr/>
        </p:nvGrpSpPr>
        <p:grpSpPr>
          <a:xfrm>
            <a:off x="7654165" y="3190879"/>
            <a:ext cx="511596" cy="511596"/>
            <a:chOff x="7296925" y="2965638"/>
            <a:chExt cx="689575" cy="689575"/>
          </a:xfrm>
        </p:grpSpPr>
        <p:sp>
          <p:nvSpPr>
            <p:cNvPr id="496" name="Google Shape;496;p42"/>
            <p:cNvSpPr/>
            <p:nvPr/>
          </p:nvSpPr>
          <p:spPr>
            <a:xfrm>
              <a:off x="7296925" y="2965638"/>
              <a:ext cx="689575" cy="689575"/>
            </a:xfrm>
            <a:custGeom>
              <a:avLst/>
              <a:gdLst/>
              <a:ahLst/>
              <a:cxnLst/>
              <a:rect l="l" t="t" r="r" b="b"/>
              <a:pathLst>
                <a:path w="27583" h="27583" extrusionOk="0">
                  <a:moveTo>
                    <a:pt x="13792" y="0"/>
                  </a:moveTo>
                  <a:cubicBezTo>
                    <a:pt x="6174" y="0"/>
                    <a:pt x="0" y="6174"/>
                    <a:pt x="0" y="13791"/>
                  </a:cubicBezTo>
                  <a:cubicBezTo>
                    <a:pt x="0" y="21409"/>
                    <a:pt x="6174" y="27583"/>
                    <a:pt x="13792" y="27583"/>
                  </a:cubicBezTo>
                  <a:cubicBezTo>
                    <a:pt x="21409" y="27583"/>
                    <a:pt x="27583" y="21409"/>
                    <a:pt x="27583" y="13791"/>
                  </a:cubicBezTo>
                  <a:cubicBezTo>
                    <a:pt x="27583" y="6174"/>
                    <a:pt x="21409" y="0"/>
                    <a:pt x="13792" y="0"/>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7575200" y="3312288"/>
              <a:ext cx="194200" cy="253200"/>
            </a:xfrm>
            <a:custGeom>
              <a:avLst/>
              <a:gdLst/>
              <a:ahLst/>
              <a:cxnLst/>
              <a:rect l="l" t="t" r="r" b="b"/>
              <a:pathLst>
                <a:path w="7768" h="10128" extrusionOk="0">
                  <a:moveTo>
                    <a:pt x="653" y="1"/>
                  </a:moveTo>
                  <a:lnTo>
                    <a:pt x="653" y="1105"/>
                  </a:lnTo>
                  <a:cubicBezTo>
                    <a:pt x="653" y="1143"/>
                    <a:pt x="640" y="1168"/>
                    <a:pt x="615" y="1180"/>
                  </a:cubicBezTo>
                  <a:cubicBezTo>
                    <a:pt x="239" y="1444"/>
                    <a:pt x="0" y="1883"/>
                    <a:pt x="25" y="2385"/>
                  </a:cubicBezTo>
                  <a:cubicBezTo>
                    <a:pt x="50" y="3075"/>
                    <a:pt x="603" y="3652"/>
                    <a:pt x="1293" y="3715"/>
                  </a:cubicBezTo>
                  <a:lnTo>
                    <a:pt x="1406" y="3715"/>
                  </a:lnTo>
                  <a:lnTo>
                    <a:pt x="1406" y="3803"/>
                  </a:lnTo>
                  <a:cubicBezTo>
                    <a:pt x="1406" y="5296"/>
                    <a:pt x="2272" y="6689"/>
                    <a:pt x="3627" y="7342"/>
                  </a:cubicBezTo>
                  <a:lnTo>
                    <a:pt x="4857" y="7944"/>
                  </a:lnTo>
                  <a:lnTo>
                    <a:pt x="4869" y="7944"/>
                  </a:lnTo>
                  <a:cubicBezTo>
                    <a:pt x="5396" y="8208"/>
                    <a:pt x="5748" y="8735"/>
                    <a:pt x="5748" y="9325"/>
                  </a:cubicBezTo>
                  <a:cubicBezTo>
                    <a:pt x="5748" y="9776"/>
                    <a:pt x="6111" y="10128"/>
                    <a:pt x="6551" y="10128"/>
                  </a:cubicBezTo>
                  <a:lnTo>
                    <a:pt x="6965" y="10128"/>
                  </a:lnTo>
                  <a:cubicBezTo>
                    <a:pt x="7404" y="10128"/>
                    <a:pt x="7768" y="9776"/>
                    <a:pt x="7768" y="9325"/>
                  </a:cubicBezTo>
                  <a:cubicBezTo>
                    <a:pt x="7768" y="7969"/>
                    <a:pt x="6977" y="6714"/>
                    <a:pt x="5748" y="6125"/>
                  </a:cubicBezTo>
                  <a:lnTo>
                    <a:pt x="653" y="1"/>
                  </a:lnTo>
                  <a:close/>
                </a:path>
              </a:pathLst>
            </a:custGeom>
            <a:solidFill>
              <a:srgbClr val="000000">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7572375" y="3309788"/>
              <a:ext cx="183225" cy="191400"/>
            </a:xfrm>
            <a:custGeom>
              <a:avLst/>
              <a:gdLst/>
              <a:ahLst/>
              <a:cxnLst/>
              <a:rect l="l" t="t" r="r" b="b"/>
              <a:pathLst>
                <a:path w="7329" h="7656" extrusionOk="0">
                  <a:moveTo>
                    <a:pt x="640" y="0"/>
                  </a:moveTo>
                  <a:lnTo>
                    <a:pt x="640" y="1105"/>
                  </a:lnTo>
                  <a:cubicBezTo>
                    <a:pt x="640" y="1130"/>
                    <a:pt x="628" y="1167"/>
                    <a:pt x="603" y="1180"/>
                  </a:cubicBezTo>
                  <a:cubicBezTo>
                    <a:pt x="239" y="1431"/>
                    <a:pt x="0" y="1845"/>
                    <a:pt x="0" y="2309"/>
                  </a:cubicBezTo>
                  <a:lnTo>
                    <a:pt x="0" y="2385"/>
                  </a:lnTo>
                  <a:cubicBezTo>
                    <a:pt x="25" y="3075"/>
                    <a:pt x="590" y="3652"/>
                    <a:pt x="1280" y="3715"/>
                  </a:cubicBezTo>
                  <a:lnTo>
                    <a:pt x="1770" y="3715"/>
                  </a:lnTo>
                  <a:cubicBezTo>
                    <a:pt x="1883" y="3928"/>
                    <a:pt x="2046" y="4129"/>
                    <a:pt x="2234" y="4305"/>
                  </a:cubicBezTo>
                  <a:cubicBezTo>
                    <a:pt x="2272" y="4342"/>
                    <a:pt x="2309" y="4380"/>
                    <a:pt x="2359" y="4405"/>
                  </a:cubicBezTo>
                  <a:cubicBezTo>
                    <a:pt x="2548" y="5321"/>
                    <a:pt x="3150" y="6112"/>
                    <a:pt x="4003" y="6526"/>
                  </a:cubicBezTo>
                  <a:lnTo>
                    <a:pt x="5233" y="7128"/>
                  </a:lnTo>
                  <a:cubicBezTo>
                    <a:pt x="5898" y="7454"/>
                    <a:pt x="6601" y="7630"/>
                    <a:pt x="7329" y="7655"/>
                  </a:cubicBezTo>
                  <a:cubicBezTo>
                    <a:pt x="6977" y="6990"/>
                    <a:pt x="6425" y="6450"/>
                    <a:pt x="5723" y="6124"/>
                  </a:cubicBezTo>
                  <a:lnTo>
                    <a:pt x="64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p:nvPr/>
          </p:nvSpPr>
          <p:spPr>
            <a:xfrm>
              <a:off x="7657700" y="3341788"/>
              <a:ext cx="203625" cy="131225"/>
            </a:xfrm>
            <a:custGeom>
              <a:avLst/>
              <a:gdLst/>
              <a:ahLst/>
              <a:cxnLst/>
              <a:rect l="l" t="t" r="r" b="b"/>
              <a:pathLst>
                <a:path w="8145" h="5249" extrusionOk="0">
                  <a:moveTo>
                    <a:pt x="1" y="0"/>
                  </a:moveTo>
                  <a:lnTo>
                    <a:pt x="1" y="2510"/>
                  </a:lnTo>
                  <a:cubicBezTo>
                    <a:pt x="1" y="3250"/>
                    <a:pt x="427" y="3916"/>
                    <a:pt x="1080" y="4242"/>
                  </a:cubicBezTo>
                  <a:lnTo>
                    <a:pt x="2310" y="4844"/>
                  </a:lnTo>
                  <a:cubicBezTo>
                    <a:pt x="2857" y="5100"/>
                    <a:pt x="3469" y="5248"/>
                    <a:pt x="4106" y="5248"/>
                  </a:cubicBezTo>
                  <a:cubicBezTo>
                    <a:pt x="4155" y="5248"/>
                    <a:pt x="4205" y="5248"/>
                    <a:pt x="4255" y="5246"/>
                  </a:cubicBezTo>
                  <a:cubicBezTo>
                    <a:pt x="6438" y="5158"/>
                    <a:pt x="8145" y="3376"/>
                    <a:pt x="8145" y="1192"/>
                  </a:cubicBezTo>
                  <a:cubicBezTo>
                    <a:pt x="8145" y="778"/>
                    <a:pt x="8082" y="377"/>
                    <a:pt x="7957" y="0"/>
                  </a:cubicBezTo>
                  <a:close/>
                </a:path>
              </a:pathLst>
            </a:custGeom>
            <a:solidFill>
              <a:srgbClr val="76A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2"/>
            <p:cNvSpPr/>
            <p:nvPr/>
          </p:nvSpPr>
          <p:spPr>
            <a:xfrm>
              <a:off x="7657700" y="3341788"/>
              <a:ext cx="203625" cy="97275"/>
            </a:xfrm>
            <a:custGeom>
              <a:avLst/>
              <a:gdLst/>
              <a:ahLst/>
              <a:cxnLst/>
              <a:rect l="l" t="t" r="r" b="b"/>
              <a:pathLst>
                <a:path w="8145" h="3891" extrusionOk="0">
                  <a:moveTo>
                    <a:pt x="1" y="0"/>
                  </a:moveTo>
                  <a:lnTo>
                    <a:pt x="1" y="2510"/>
                  </a:lnTo>
                  <a:cubicBezTo>
                    <a:pt x="1" y="3012"/>
                    <a:pt x="189" y="3464"/>
                    <a:pt x="515" y="3815"/>
                  </a:cubicBezTo>
                  <a:cubicBezTo>
                    <a:pt x="565" y="3865"/>
                    <a:pt x="628" y="3890"/>
                    <a:pt x="691" y="3890"/>
                  </a:cubicBezTo>
                  <a:cubicBezTo>
                    <a:pt x="1105" y="3853"/>
                    <a:pt x="1481" y="3752"/>
                    <a:pt x="1808" y="3564"/>
                  </a:cubicBezTo>
                  <a:cubicBezTo>
                    <a:pt x="1908" y="3514"/>
                    <a:pt x="2008" y="3451"/>
                    <a:pt x="2096" y="3389"/>
                  </a:cubicBezTo>
                  <a:cubicBezTo>
                    <a:pt x="2209" y="3426"/>
                    <a:pt x="2310" y="3464"/>
                    <a:pt x="2422" y="3489"/>
                  </a:cubicBezTo>
                  <a:lnTo>
                    <a:pt x="2473" y="3501"/>
                  </a:lnTo>
                  <a:cubicBezTo>
                    <a:pt x="2686" y="3564"/>
                    <a:pt x="2912" y="3589"/>
                    <a:pt x="3138" y="3589"/>
                  </a:cubicBezTo>
                  <a:cubicBezTo>
                    <a:pt x="3301" y="3589"/>
                    <a:pt x="3464" y="3564"/>
                    <a:pt x="3615" y="3539"/>
                  </a:cubicBezTo>
                  <a:lnTo>
                    <a:pt x="3640" y="3539"/>
                  </a:lnTo>
                  <a:cubicBezTo>
                    <a:pt x="4041" y="3464"/>
                    <a:pt x="4418" y="3301"/>
                    <a:pt x="4731" y="3075"/>
                  </a:cubicBezTo>
                  <a:cubicBezTo>
                    <a:pt x="4832" y="2999"/>
                    <a:pt x="4945" y="2912"/>
                    <a:pt x="5033" y="2824"/>
                  </a:cubicBezTo>
                  <a:cubicBezTo>
                    <a:pt x="5171" y="2849"/>
                    <a:pt x="5309" y="2874"/>
                    <a:pt x="5447" y="2887"/>
                  </a:cubicBezTo>
                  <a:lnTo>
                    <a:pt x="5610" y="2887"/>
                  </a:lnTo>
                  <a:cubicBezTo>
                    <a:pt x="5748" y="2887"/>
                    <a:pt x="5898" y="2874"/>
                    <a:pt x="6062" y="2849"/>
                  </a:cubicBezTo>
                  <a:cubicBezTo>
                    <a:pt x="6300" y="2811"/>
                    <a:pt x="6501" y="2749"/>
                    <a:pt x="6689" y="2661"/>
                  </a:cubicBezTo>
                  <a:cubicBezTo>
                    <a:pt x="7266" y="2410"/>
                    <a:pt x="7731" y="1983"/>
                    <a:pt x="8007" y="1469"/>
                  </a:cubicBezTo>
                  <a:lnTo>
                    <a:pt x="8145" y="1192"/>
                  </a:lnTo>
                  <a:cubicBezTo>
                    <a:pt x="8145" y="778"/>
                    <a:pt x="8082" y="377"/>
                    <a:pt x="7957" y="0"/>
                  </a:cubicBezTo>
                  <a:close/>
                </a:path>
              </a:pathLst>
            </a:custGeom>
            <a:solidFill>
              <a:srgbClr val="4295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2"/>
            <p:cNvSpPr/>
            <p:nvPr/>
          </p:nvSpPr>
          <p:spPr>
            <a:xfrm>
              <a:off x="7381000" y="3055363"/>
              <a:ext cx="519850" cy="350125"/>
            </a:xfrm>
            <a:custGeom>
              <a:avLst/>
              <a:gdLst/>
              <a:ahLst/>
              <a:cxnLst/>
              <a:rect l="l" t="t" r="r" b="b"/>
              <a:pathLst>
                <a:path w="20794" h="14005" extrusionOk="0">
                  <a:moveTo>
                    <a:pt x="10642" y="0"/>
                  </a:moveTo>
                  <a:cubicBezTo>
                    <a:pt x="10466" y="0"/>
                    <a:pt x="10278" y="38"/>
                    <a:pt x="10090" y="113"/>
                  </a:cubicBezTo>
                  <a:cubicBezTo>
                    <a:pt x="10002" y="151"/>
                    <a:pt x="9914" y="201"/>
                    <a:pt x="9839" y="264"/>
                  </a:cubicBezTo>
                  <a:cubicBezTo>
                    <a:pt x="9776" y="314"/>
                    <a:pt x="9701" y="377"/>
                    <a:pt x="9651" y="439"/>
                  </a:cubicBezTo>
                  <a:lnTo>
                    <a:pt x="9324" y="828"/>
                  </a:lnTo>
                  <a:lnTo>
                    <a:pt x="8935" y="490"/>
                  </a:lnTo>
                  <a:cubicBezTo>
                    <a:pt x="8709" y="301"/>
                    <a:pt x="8408" y="188"/>
                    <a:pt x="8082" y="188"/>
                  </a:cubicBezTo>
                  <a:cubicBezTo>
                    <a:pt x="8007" y="188"/>
                    <a:pt x="7919" y="201"/>
                    <a:pt x="7843" y="214"/>
                  </a:cubicBezTo>
                  <a:cubicBezTo>
                    <a:pt x="7442" y="276"/>
                    <a:pt x="7091" y="515"/>
                    <a:pt x="6902" y="854"/>
                  </a:cubicBezTo>
                  <a:lnTo>
                    <a:pt x="6651" y="1280"/>
                  </a:lnTo>
                  <a:lnTo>
                    <a:pt x="6212" y="1042"/>
                  </a:lnTo>
                  <a:cubicBezTo>
                    <a:pt x="6036" y="941"/>
                    <a:pt x="5823" y="879"/>
                    <a:pt x="5610" y="879"/>
                  </a:cubicBezTo>
                  <a:cubicBezTo>
                    <a:pt x="5422" y="879"/>
                    <a:pt x="5246" y="916"/>
                    <a:pt x="5083" y="992"/>
                  </a:cubicBezTo>
                  <a:cubicBezTo>
                    <a:pt x="4970" y="1029"/>
                    <a:pt x="4882" y="1079"/>
                    <a:pt x="4794" y="1142"/>
                  </a:cubicBezTo>
                  <a:cubicBezTo>
                    <a:pt x="4706" y="1205"/>
                    <a:pt x="4631" y="1268"/>
                    <a:pt x="4568" y="1343"/>
                  </a:cubicBezTo>
                  <a:cubicBezTo>
                    <a:pt x="4430" y="1494"/>
                    <a:pt x="4342" y="1657"/>
                    <a:pt x="4292" y="1820"/>
                  </a:cubicBezTo>
                  <a:lnTo>
                    <a:pt x="4154" y="2297"/>
                  </a:lnTo>
                  <a:lnTo>
                    <a:pt x="3677" y="2171"/>
                  </a:lnTo>
                  <a:cubicBezTo>
                    <a:pt x="3577" y="2146"/>
                    <a:pt x="3489" y="2134"/>
                    <a:pt x="3414" y="2134"/>
                  </a:cubicBezTo>
                  <a:lnTo>
                    <a:pt x="3389" y="2134"/>
                  </a:lnTo>
                  <a:cubicBezTo>
                    <a:pt x="3301" y="2134"/>
                    <a:pt x="3213" y="2134"/>
                    <a:pt x="3125" y="2159"/>
                  </a:cubicBezTo>
                  <a:cubicBezTo>
                    <a:pt x="3025" y="2171"/>
                    <a:pt x="2937" y="2209"/>
                    <a:pt x="2824" y="2259"/>
                  </a:cubicBezTo>
                  <a:cubicBezTo>
                    <a:pt x="2749" y="2297"/>
                    <a:pt x="2648" y="2347"/>
                    <a:pt x="2535" y="2435"/>
                  </a:cubicBezTo>
                  <a:cubicBezTo>
                    <a:pt x="2460" y="2485"/>
                    <a:pt x="2385" y="2573"/>
                    <a:pt x="2309" y="2661"/>
                  </a:cubicBezTo>
                  <a:cubicBezTo>
                    <a:pt x="2247" y="2736"/>
                    <a:pt x="2184" y="2836"/>
                    <a:pt x="2134" y="2937"/>
                  </a:cubicBezTo>
                  <a:cubicBezTo>
                    <a:pt x="2058" y="3112"/>
                    <a:pt x="2008" y="3301"/>
                    <a:pt x="2021" y="3476"/>
                  </a:cubicBezTo>
                  <a:lnTo>
                    <a:pt x="2046" y="3953"/>
                  </a:lnTo>
                  <a:lnTo>
                    <a:pt x="1569" y="4003"/>
                  </a:lnTo>
                  <a:cubicBezTo>
                    <a:pt x="1519" y="4003"/>
                    <a:pt x="1481" y="4016"/>
                    <a:pt x="1431" y="4028"/>
                  </a:cubicBezTo>
                  <a:cubicBezTo>
                    <a:pt x="1393" y="4028"/>
                    <a:pt x="1356" y="4041"/>
                    <a:pt x="1306" y="4066"/>
                  </a:cubicBezTo>
                  <a:cubicBezTo>
                    <a:pt x="1205" y="4104"/>
                    <a:pt x="1117" y="4141"/>
                    <a:pt x="1055" y="4192"/>
                  </a:cubicBezTo>
                  <a:cubicBezTo>
                    <a:pt x="942" y="4267"/>
                    <a:pt x="866" y="4342"/>
                    <a:pt x="816" y="4405"/>
                  </a:cubicBezTo>
                  <a:lnTo>
                    <a:pt x="804" y="4417"/>
                  </a:lnTo>
                  <a:cubicBezTo>
                    <a:pt x="766" y="4455"/>
                    <a:pt x="728" y="4505"/>
                    <a:pt x="691" y="4555"/>
                  </a:cubicBezTo>
                  <a:cubicBezTo>
                    <a:pt x="666" y="4606"/>
                    <a:pt x="640" y="4656"/>
                    <a:pt x="603" y="4719"/>
                  </a:cubicBezTo>
                  <a:cubicBezTo>
                    <a:pt x="502" y="4919"/>
                    <a:pt x="440" y="5158"/>
                    <a:pt x="440" y="5396"/>
                  </a:cubicBezTo>
                  <a:cubicBezTo>
                    <a:pt x="452" y="5484"/>
                    <a:pt x="465" y="5584"/>
                    <a:pt x="490" y="5697"/>
                  </a:cubicBezTo>
                  <a:cubicBezTo>
                    <a:pt x="515" y="5773"/>
                    <a:pt x="553" y="5861"/>
                    <a:pt x="615" y="5936"/>
                  </a:cubicBezTo>
                  <a:lnTo>
                    <a:pt x="854" y="6325"/>
                  </a:lnTo>
                  <a:lnTo>
                    <a:pt x="490" y="6601"/>
                  </a:lnTo>
                  <a:cubicBezTo>
                    <a:pt x="251" y="6789"/>
                    <a:pt x="0" y="7203"/>
                    <a:pt x="88" y="7781"/>
                  </a:cubicBezTo>
                  <a:cubicBezTo>
                    <a:pt x="101" y="7843"/>
                    <a:pt x="126" y="7919"/>
                    <a:pt x="138" y="7981"/>
                  </a:cubicBezTo>
                  <a:lnTo>
                    <a:pt x="151" y="8006"/>
                  </a:lnTo>
                  <a:cubicBezTo>
                    <a:pt x="164" y="8031"/>
                    <a:pt x="164" y="8057"/>
                    <a:pt x="164" y="8057"/>
                  </a:cubicBezTo>
                  <a:cubicBezTo>
                    <a:pt x="189" y="8094"/>
                    <a:pt x="201" y="8132"/>
                    <a:pt x="214" y="8157"/>
                  </a:cubicBezTo>
                  <a:cubicBezTo>
                    <a:pt x="239" y="8220"/>
                    <a:pt x="277" y="8282"/>
                    <a:pt x="302" y="8333"/>
                  </a:cubicBezTo>
                  <a:cubicBezTo>
                    <a:pt x="352" y="8383"/>
                    <a:pt x="389" y="8433"/>
                    <a:pt x="427" y="8483"/>
                  </a:cubicBezTo>
                  <a:lnTo>
                    <a:pt x="440" y="8496"/>
                  </a:lnTo>
                  <a:cubicBezTo>
                    <a:pt x="452" y="8508"/>
                    <a:pt x="465" y="8521"/>
                    <a:pt x="477" y="8533"/>
                  </a:cubicBezTo>
                  <a:cubicBezTo>
                    <a:pt x="502" y="8559"/>
                    <a:pt x="527" y="8571"/>
                    <a:pt x="553" y="8596"/>
                  </a:cubicBezTo>
                  <a:cubicBezTo>
                    <a:pt x="590" y="8621"/>
                    <a:pt x="640" y="8659"/>
                    <a:pt x="678" y="8684"/>
                  </a:cubicBezTo>
                  <a:cubicBezTo>
                    <a:pt x="766" y="8734"/>
                    <a:pt x="854" y="8759"/>
                    <a:pt x="942" y="8784"/>
                  </a:cubicBezTo>
                  <a:lnTo>
                    <a:pt x="1343" y="8872"/>
                  </a:lnTo>
                  <a:lnTo>
                    <a:pt x="1331" y="9274"/>
                  </a:lnTo>
                  <a:cubicBezTo>
                    <a:pt x="1331" y="9374"/>
                    <a:pt x="1343" y="9475"/>
                    <a:pt x="1368" y="9562"/>
                  </a:cubicBezTo>
                  <a:cubicBezTo>
                    <a:pt x="1381" y="9613"/>
                    <a:pt x="1406" y="9663"/>
                    <a:pt x="1431" y="9713"/>
                  </a:cubicBezTo>
                  <a:cubicBezTo>
                    <a:pt x="1444" y="9738"/>
                    <a:pt x="1444" y="9763"/>
                    <a:pt x="1456" y="9788"/>
                  </a:cubicBezTo>
                  <a:cubicBezTo>
                    <a:pt x="1469" y="9801"/>
                    <a:pt x="1494" y="9826"/>
                    <a:pt x="1506" y="9851"/>
                  </a:cubicBezTo>
                  <a:cubicBezTo>
                    <a:pt x="1531" y="9901"/>
                    <a:pt x="1569" y="9951"/>
                    <a:pt x="1607" y="10002"/>
                  </a:cubicBezTo>
                  <a:cubicBezTo>
                    <a:pt x="1644" y="10039"/>
                    <a:pt x="1682" y="10077"/>
                    <a:pt x="1745" y="10127"/>
                  </a:cubicBezTo>
                  <a:cubicBezTo>
                    <a:pt x="1770" y="10152"/>
                    <a:pt x="1795" y="10177"/>
                    <a:pt x="1807" y="10190"/>
                  </a:cubicBezTo>
                  <a:cubicBezTo>
                    <a:pt x="1833" y="10202"/>
                    <a:pt x="1845" y="10215"/>
                    <a:pt x="1870" y="10228"/>
                  </a:cubicBezTo>
                  <a:lnTo>
                    <a:pt x="1883" y="10240"/>
                  </a:lnTo>
                  <a:cubicBezTo>
                    <a:pt x="1933" y="10278"/>
                    <a:pt x="1996" y="10315"/>
                    <a:pt x="2046" y="10340"/>
                  </a:cubicBezTo>
                  <a:cubicBezTo>
                    <a:pt x="2259" y="10453"/>
                    <a:pt x="2473" y="10504"/>
                    <a:pt x="2661" y="10504"/>
                  </a:cubicBezTo>
                  <a:lnTo>
                    <a:pt x="2698" y="10504"/>
                  </a:lnTo>
                  <a:cubicBezTo>
                    <a:pt x="2749" y="10504"/>
                    <a:pt x="2811" y="10504"/>
                    <a:pt x="2862" y="10491"/>
                  </a:cubicBezTo>
                  <a:cubicBezTo>
                    <a:pt x="2899" y="10491"/>
                    <a:pt x="2949" y="10479"/>
                    <a:pt x="2987" y="10466"/>
                  </a:cubicBezTo>
                  <a:cubicBezTo>
                    <a:pt x="3087" y="10441"/>
                    <a:pt x="3163" y="10403"/>
                    <a:pt x="3225" y="10366"/>
                  </a:cubicBezTo>
                  <a:lnTo>
                    <a:pt x="3665" y="10115"/>
                  </a:lnTo>
                  <a:lnTo>
                    <a:pt x="3916" y="10541"/>
                  </a:lnTo>
                  <a:cubicBezTo>
                    <a:pt x="4104" y="10868"/>
                    <a:pt x="4480" y="11093"/>
                    <a:pt x="4882" y="11156"/>
                  </a:cubicBezTo>
                  <a:cubicBezTo>
                    <a:pt x="4945" y="11156"/>
                    <a:pt x="5020" y="11169"/>
                    <a:pt x="5083" y="11169"/>
                  </a:cubicBezTo>
                  <a:cubicBezTo>
                    <a:pt x="5409" y="11169"/>
                    <a:pt x="5723" y="11056"/>
                    <a:pt x="5961" y="10842"/>
                  </a:cubicBezTo>
                  <a:lnTo>
                    <a:pt x="6338" y="10504"/>
                  </a:lnTo>
                  <a:lnTo>
                    <a:pt x="6676" y="10893"/>
                  </a:lnTo>
                  <a:cubicBezTo>
                    <a:pt x="6915" y="11181"/>
                    <a:pt x="7279" y="11357"/>
                    <a:pt x="7680" y="11369"/>
                  </a:cubicBezTo>
                  <a:lnTo>
                    <a:pt x="7731" y="11369"/>
                  </a:lnTo>
                  <a:cubicBezTo>
                    <a:pt x="7831" y="11369"/>
                    <a:pt x="7931" y="11357"/>
                    <a:pt x="8032" y="11332"/>
                  </a:cubicBezTo>
                  <a:lnTo>
                    <a:pt x="8483" y="11231"/>
                  </a:lnTo>
                  <a:lnTo>
                    <a:pt x="8622" y="11671"/>
                  </a:lnTo>
                  <a:cubicBezTo>
                    <a:pt x="8810" y="12223"/>
                    <a:pt x="9299" y="12649"/>
                    <a:pt x="9876" y="12725"/>
                  </a:cubicBezTo>
                  <a:lnTo>
                    <a:pt x="10190" y="12775"/>
                  </a:lnTo>
                  <a:lnTo>
                    <a:pt x="10291" y="13076"/>
                  </a:lnTo>
                  <a:cubicBezTo>
                    <a:pt x="10353" y="13302"/>
                    <a:pt x="10479" y="13490"/>
                    <a:pt x="10654" y="13653"/>
                  </a:cubicBezTo>
                  <a:cubicBezTo>
                    <a:pt x="10780" y="13779"/>
                    <a:pt x="10943" y="13867"/>
                    <a:pt x="11094" y="13917"/>
                  </a:cubicBezTo>
                  <a:cubicBezTo>
                    <a:pt x="11257" y="13980"/>
                    <a:pt x="11420" y="14005"/>
                    <a:pt x="11558" y="14005"/>
                  </a:cubicBezTo>
                  <a:cubicBezTo>
                    <a:pt x="11596" y="14005"/>
                    <a:pt x="11621" y="14005"/>
                    <a:pt x="11658" y="13992"/>
                  </a:cubicBezTo>
                  <a:cubicBezTo>
                    <a:pt x="11872" y="13980"/>
                    <a:pt x="12060" y="13929"/>
                    <a:pt x="12223" y="13842"/>
                  </a:cubicBezTo>
                  <a:cubicBezTo>
                    <a:pt x="12399" y="13741"/>
                    <a:pt x="12537" y="13628"/>
                    <a:pt x="12650" y="13490"/>
                  </a:cubicBezTo>
                  <a:lnTo>
                    <a:pt x="12963" y="13089"/>
                  </a:lnTo>
                  <a:lnTo>
                    <a:pt x="13365" y="13402"/>
                  </a:lnTo>
                  <a:cubicBezTo>
                    <a:pt x="13503" y="13515"/>
                    <a:pt x="13666" y="13603"/>
                    <a:pt x="13854" y="13653"/>
                  </a:cubicBezTo>
                  <a:cubicBezTo>
                    <a:pt x="13967" y="13678"/>
                    <a:pt x="14080" y="13691"/>
                    <a:pt x="14206" y="13691"/>
                  </a:cubicBezTo>
                  <a:cubicBezTo>
                    <a:pt x="14281" y="13691"/>
                    <a:pt x="14369" y="13678"/>
                    <a:pt x="14444" y="13666"/>
                  </a:cubicBezTo>
                  <a:cubicBezTo>
                    <a:pt x="14670" y="13628"/>
                    <a:pt x="14858" y="13553"/>
                    <a:pt x="15009" y="13440"/>
                  </a:cubicBezTo>
                  <a:cubicBezTo>
                    <a:pt x="15084" y="13377"/>
                    <a:pt x="15159" y="13315"/>
                    <a:pt x="15222" y="13252"/>
                  </a:cubicBezTo>
                  <a:cubicBezTo>
                    <a:pt x="15285" y="13177"/>
                    <a:pt x="15335" y="13101"/>
                    <a:pt x="15385" y="13026"/>
                  </a:cubicBezTo>
                  <a:lnTo>
                    <a:pt x="15636" y="12599"/>
                  </a:lnTo>
                  <a:lnTo>
                    <a:pt x="16063" y="12838"/>
                  </a:lnTo>
                  <a:cubicBezTo>
                    <a:pt x="16151" y="12888"/>
                    <a:pt x="16239" y="12926"/>
                    <a:pt x="16314" y="12951"/>
                  </a:cubicBezTo>
                  <a:cubicBezTo>
                    <a:pt x="16402" y="12976"/>
                    <a:pt x="16502" y="12988"/>
                    <a:pt x="16603" y="12988"/>
                  </a:cubicBezTo>
                  <a:lnTo>
                    <a:pt x="16615" y="12988"/>
                  </a:lnTo>
                  <a:cubicBezTo>
                    <a:pt x="16628" y="13001"/>
                    <a:pt x="16653" y="13001"/>
                    <a:pt x="16678" y="13001"/>
                  </a:cubicBezTo>
                  <a:cubicBezTo>
                    <a:pt x="16741" y="13001"/>
                    <a:pt x="16816" y="12988"/>
                    <a:pt x="16904" y="12976"/>
                  </a:cubicBezTo>
                  <a:cubicBezTo>
                    <a:pt x="17017" y="12951"/>
                    <a:pt x="17117" y="12926"/>
                    <a:pt x="17205" y="12888"/>
                  </a:cubicBezTo>
                  <a:lnTo>
                    <a:pt x="17217" y="12875"/>
                  </a:lnTo>
                  <a:cubicBezTo>
                    <a:pt x="17619" y="12712"/>
                    <a:pt x="17920" y="12361"/>
                    <a:pt x="17996" y="11997"/>
                  </a:cubicBezTo>
                  <a:lnTo>
                    <a:pt x="18083" y="11533"/>
                  </a:lnTo>
                  <a:lnTo>
                    <a:pt x="18560" y="11595"/>
                  </a:lnTo>
                  <a:cubicBezTo>
                    <a:pt x="18598" y="11595"/>
                    <a:pt x="18648" y="11608"/>
                    <a:pt x="18686" y="11608"/>
                  </a:cubicBezTo>
                  <a:cubicBezTo>
                    <a:pt x="18736" y="11608"/>
                    <a:pt x="18774" y="11608"/>
                    <a:pt x="18824" y="11595"/>
                  </a:cubicBezTo>
                  <a:cubicBezTo>
                    <a:pt x="18874" y="11595"/>
                    <a:pt x="18937" y="11583"/>
                    <a:pt x="18987" y="11570"/>
                  </a:cubicBezTo>
                  <a:cubicBezTo>
                    <a:pt x="19012" y="11558"/>
                    <a:pt x="19075" y="11545"/>
                    <a:pt x="19112" y="11520"/>
                  </a:cubicBezTo>
                  <a:cubicBezTo>
                    <a:pt x="19163" y="11495"/>
                    <a:pt x="19225" y="11470"/>
                    <a:pt x="19275" y="11445"/>
                  </a:cubicBezTo>
                  <a:cubicBezTo>
                    <a:pt x="19313" y="11420"/>
                    <a:pt x="19351" y="11395"/>
                    <a:pt x="19414" y="11357"/>
                  </a:cubicBezTo>
                  <a:cubicBezTo>
                    <a:pt x="19451" y="11319"/>
                    <a:pt x="19501" y="11282"/>
                    <a:pt x="19539" y="11244"/>
                  </a:cubicBezTo>
                  <a:cubicBezTo>
                    <a:pt x="19589" y="11194"/>
                    <a:pt x="19639" y="11144"/>
                    <a:pt x="19677" y="11093"/>
                  </a:cubicBezTo>
                  <a:cubicBezTo>
                    <a:pt x="19690" y="11068"/>
                    <a:pt x="19715" y="11043"/>
                    <a:pt x="19727" y="11018"/>
                  </a:cubicBezTo>
                  <a:cubicBezTo>
                    <a:pt x="19752" y="10993"/>
                    <a:pt x="19765" y="10968"/>
                    <a:pt x="19777" y="10943"/>
                  </a:cubicBezTo>
                  <a:cubicBezTo>
                    <a:pt x="19815" y="10880"/>
                    <a:pt x="19840" y="10830"/>
                    <a:pt x="19865" y="10767"/>
                  </a:cubicBezTo>
                  <a:cubicBezTo>
                    <a:pt x="19915" y="10654"/>
                    <a:pt x="19941" y="10554"/>
                    <a:pt x="19953" y="10453"/>
                  </a:cubicBezTo>
                  <a:cubicBezTo>
                    <a:pt x="19966" y="10366"/>
                    <a:pt x="19978" y="10253"/>
                    <a:pt x="19966" y="10152"/>
                  </a:cubicBezTo>
                  <a:cubicBezTo>
                    <a:pt x="19953" y="10039"/>
                    <a:pt x="19928" y="9964"/>
                    <a:pt x="19903" y="9889"/>
                  </a:cubicBezTo>
                  <a:lnTo>
                    <a:pt x="19715" y="9462"/>
                  </a:lnTo>
                  <a:lnTo>
                    <a:pt x="20129" y="9249"/>
                  </a:lnTo>
                  <a:cubicBezTo>
                    <a:pt x="20204" y="9199"/>
                    <a:pt x="20279" y="9148"/>
                    <a:pt x="20355" y="9086"/>
                  </a:cubicBezTo>
                  <a:cubicBezTo>
                    <a:pt x="20430" y="9010"/>
                    <a:pt x="20493" y="8935"/>
                    <a:pt x="20543" y="8860"/>
                  </a:cubicBezTo>
                  <a:cubicBezTo>
                    <a:pt x="20668" y="8671"/>
                    <a:pt x="20744" y="8458"/>
                    <a:pt x="20769" y="8245"/>
                  </a:cubicBezTo>
                  <a:lnTo>
                    <a:pt x="20769" y="8232"/>
                  </a:lnTo>
                  <a:cubicBezTo>
                    <a:pt x="20794" y="8019"/>
                    <a:pt x="20769" y="7806"/>
                    <a:pt x="20694" y="7605"/>
                  </a:cubicBezTo>
                  <a:cubicBezTo>
                    <a:pt x="20668" y="7517"/>
                    <a:pt x="20631" y="7442"/>
                    <a:pt x="20568" y="7354"/>
                  </a:cubicBezTo>
                  <a:lnTo>
                    <a:pt x="20518" y="7279"/>
                  </a:lnTo>
                  <a:cubicBezTo>
                    <a:pt x="20505" y="7253"/>
                    <a:pt x="20493" y="7241"/>
                    <a:pt x="20480" y="7216"/>
                  </a:cubicBezTo>
                  <a:cubicBezTo>
                    <a:pt x="20455" y="7178"/>
                    <a:pt x="20417" y="7153"/>
                    <a:pt x="20392" y="7115"/>
                  </a:cubicBezTo>
                  <a:lnTo>
                    <a:pt x="20054" y="6789"/>
                  </a:lnTo>
                  <a:lnTo>
                    <a:pt x="20367" y="6438"/>
                  </a:lnTo>
                  <a:cubicBezTo>
                    <a:pt x="20405" y="6375"/>
                    <a:pt x="20443" y="6312"/>
                    <a:pt x="20493" y="6212"/>
                  </a:cubicBezTo>
                  <a:cubicBezTo>
                    <a:pt x="20505" y="6174"/>
                    <a:pt x="20530" y="6124"/>
                    <a:pt x="20543" y="6086"/>
                  </a:cubicBezTo>
                  <a:cubicBezTo>
                    <a:pt x="20555" y="6024"/>
                    <a:pt x="20568" y="5973"/>
                    <a:pt x="20568" y="5911"/>
                  </a:cubicBezTo>
                  <a:cubicBezTo>
                    <a:pt x="20606" y="5697"/>
                    <a:pt x="20581" y="5459"/>
                    <a:pt x="20493" y="5221"/>
                  </a:cubicBezTo>
                  <a:cubicBezTo>
                    <a:pt x="20468" y="5170"/>
                    <a:pt x="20443" y="5108"/>
                    <a:pt x="20405" y="5057"/>
                  </a:cubicBezTo>
                  <a:lnTo>
                    <a:pt x="20392" y="5032"/>
                  </a:lnTo>
                  <a:cubicBezTo>
                    <a:pt x="20367" y="4995"/>
                    <a:pt x="20342" y="4944"/>
                    <a:pt x="20330" y="4919"/>
                  </a:cubicBezTo>
                  <a:lnTo>
                    <a:pt x="20317" y="4907"/>
                  </a:lnTo>
                  <a:cubicBezTo>
                    <a:pt x="20279" y="4857"/>
                    <a:pt x="20242" y="4819"/>
                    <a:pt x="20204" y="4769"/>
                  </a:cubicBezTo>
                  <a:cubicBezTo>
                    <a:pt x="20166" y="4719"/>
                    <a:pt x="20129" y="4694"/>
                    <a:pt x="20104" y="4668"/>
                  </a:cubicBezTo>
                  <a:cubicBezTo>
                    <a:pt x="19991" y="4581"/>
                    <a:pt x="19915" y="4530"/>
                    <a:pt x="19853" y="4505"/>
                  </a:cubicBezTo>
                  <a:cubicBezTo>
                    <a:pt x="19765" y="4468"/>
                    <a:pt x="19665" y="4430"/>
                    <a:pt x="19577" y="4417"/>
                  </a:cubicBezTo>
                  <a:lnTo>
                    <a:pt x="19125" y="4330"/>
                  </a:lnTo>
                  <a:lnTo>
                    <a:pt x="19175" y="3865"/>
                  </a:lnTo>
                  <a:cubicBezTo>
                    <a:pt x="19188" y="3777"/>
                    <a:pt x="19188" y="3677"/>
                    <a:pt x="19175" y="3577"/>
                  </a:cubicBezTo>
                  <a:cubicBezTo>
                    <a:pt x="19163" y="3501"/>
                    <a:pt x="19150" y="3426"/>
                    <a:pt x="19100" y="3301"/>
                  </a:cubicBezTo>
                  <a:cubicBezTo>
                    <a:pt x="19025" y="3100"/>
                    <a:pt x="18886" y="2924"/>
                    <a:pt x="18723" y="2761"/>
                  </a:cubicBezTo>
                  <a:cubicBezTo>
                    <a:pt x="18635" y="2686"/>
                    <a:pt x="18523" y="2623"/>
                    <a:pt x="18447" y="2573"/>
                  </a:cubicBezTo>
                  <a:cubicBezTo>
                    <a:pt x="18359" y="2523"/>
                    <a:pt x="18272" y="2497"/>
                    <a:pt x="18146" y="2460"/>
                  </a:cubicBezTo>
                  <a:cubicBezTo>
                    <a:pt x="18083" y="2435"/>
                    <a:pt x="17983" y="2422"/>
                    <a:pt x="17870" y="2422"/>
                  </a:cubicBezTo>
                  <a:lnTo>
                    <a:pt x="17745" y="2422"/>
                  </a:lnTo>
                  <a:cubicBezTo>
                    <a:pt x="17694" y="2422"/>
                    <a:pt x="17657" y="2435"/>
                    <a:pt x="17606" y="2447"/>
                  </a:cubicBezTo>
                  <a:lnTo>
                    <a:pt x="17117" y="2548"/>
                  </a:lnTo>
                  <a:lnTo>
                    <a:pt x="17017" y="2058"/>
                  </a:lnTo>
                  <a:cubicBezTo>
                    <a:pt x="16929" y="1694"/>
                    <a:pt x="16640" y="1368"/>
                    <a:pt x="16264" y="1192"/>
                  </a:cubicBezTo>
                  <a:cubicBezTo>
                    <a:pt x="16076" y="1105"/>
                    <a:pt x="15875" y="1067"/>
                    <a:pt x="15674" y="1067"/>
                  </a:cubicBezTo>
                  <a:cubicBezTo>
                    <a:pt x="15473" y="1067"/>
                    <a:pt x="15285" y="1105"/>
                    <a:pt x="15122" y="1192"/>
                  </a:cubicBezTo>
                  <a:lnTo>
                    <a:pt x="14670" y="1418"/>
                  </a:lnTo>
                  <a:lnTo>
                    <a:pt x="14444" y="979"/>
                  </a:lnTo>
                  <a:cubicBezTo>
                    <a:pt x="14268" y="640"/>
                    <a:pt x="13930" y="389"/>
                    <a:pt x="13528" y="301"/>
                  </a:cubicBezTo>
                  <a:cubicBezTo>
                    <a:pt x="13428" y="289"/>
                    <a:pt x="13327" y="276"/>
                    <a:pt x="13227" y="276"/>
                  </a:cubicBezTo>
                  <a:cubicBezTo>
                    <a:pt x="12926" y="276"/>
                    <a:pt x="12637" y="377"/>
                    <a:pt x="12424" y="552"/>
                  </a:cubicBezTo>
                  <a:lnTo>
                    <a:pt x="12022" y="879"/>
                  </a:lnTo>
                  <a:lnTo>
                    <a:pt x="11709" y="477"/>
                  </a:lnTo>
                  <a:cubicBezTo>
                    <a:pt x="11658" y="402"/>
                    <a:pt x="11596" y="339"/>
                    <a:pt x="11520" y="289"/>
                  </a:cubicBezTo>
                  <a:cubicBezTo>
                    <a:pt x="11445" y="226"/>
                    <a:pt x="11370" y="176"/>
                    <a:pt x="11282" y="138"/>
                  </a:cubicBezTo>
                  <a:cubicBezTo>
                    <a:pt x="11081" y="38"/>
                    <a:pt x="10893" y="0"/>
                    <a:pt x="10692" y="0"/>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p:nvPr/>
          </p:nvSpPr>
          <p:spPr>
            <a:xfrm>
              <a:off x="7381000" y="3055363"/>
              <a:ext cx="442050" cy="236875"/>
            </a:xfrm>
            <a:custGeom>
              <a:avLst/>
              <a:gdLst/>
              <a:ahLst/>
              <a:cxnLst/>
              <a:rect l="l" t="t" r="r" b="b"/>
              <a:pathLst>
                <a:path w="17682" h="9475" extrusionOk="0">
                  <a:moveTo>
                    <a:pt x="10642" y="0"/>
                  </a:moveTo>
                  <a:cubicBezTo>
                    <a:pt x="10466" y="0"/>
                    <a:pt x="10278" y="38"/>
                    <a:pt x="10090" y="113"/>
                  </a:cubicBezTo>
                  <a:cubicBezTo>
                    <a:pt x="10002" y="151"/>
                    <a:pt x="9914" y="201"/>
                    <a:pt x="9839" y="264"/>
                  </a:cubicBezTo>
                  <a:cubicBezTo>
                    <a:pt x="9776" y="314"/>
                    <a:pt x="9701" y="377"/>
                    <a:pt x="9651" y="439"/>
                  </a:cubicBezTo>
                  <a:lnTo>
                    <a:pt x="9324" y="828"/>
                  </a:lnTo>
                  <a:lnTo>
                    <a:pt x="8935" y="490"/>
                  </a:lnTo>
                  <a:cubicBezTo>
                    <a:pt x="8709" y="301"/>
                    <a:pt x="8408" y="188"/>
                    <a:pt x="8082" y="188"/>
                  </a:cubicBezTo>
                  <a:cubicBezTo>
                    <a:pt x="8007" y="188"/>
                    <a:pt x="7919" y="201"/>
                    <a:pt x="7843" y="214"/>
                  </a:cubicBezTo>
                  <a:cubicBezTo>
                    <a:pt x="7442" y="276"/>
                    <a:pt x="7091" y="515"/>
                    <a:pt x="6902" y="854"/>
                  </a:cubicBezTo>
                  <a:lnTo>
                    <a:pt x="6651" y="1280"/>
                  </a:lnTo>
                  <a:lnTo>
                    <a:pt x="6212" y="1042"/>
                  </a:lnTo>
                  <a:cubicBezTo>
                    <a:pt x="6036" y="941"/>
                    <a:pt x="5823" y="879"/>
                    <a:pt x="5610" y="879"/>
                  </a:cubicBezTo>
                  <a:cubicBezTo>
                    <a:pt x="5422" y="879"/>
                    <a:pt x="5246" y="916"/>
                    <a:pt x="5083" y="992"/>
                  </a:cubicBezTo>
                  <a:cubicBezTo>
                    <a:pt x="4970" y="1029"/>
                    <a:pt x="4882" y="1079"/>
                    <a:pt x="4794" y="1142"/>
                  </a:cubicBezTo>
                  <a:cubicBezTo>
                    <a:pt x="4706" y="1205"/>
                    <a:pt x="4631" y="1268"/>
                    <a:pt x="4568" y="1343"/>
                  </a:cubicBezTo>
                  <a:cubicBezTo>
                    <a:pt x="4430" y="1494"/>
                    <a:pt x="4342" y="1657"/>
                    <a:pt x="4292" y="1820"/>
                  </a:cubicBezTo>
                  <a:lnTo>
                    <a:pt x="4154" y="2297"/>
                  </a:lnTo>
                  <a:lnTo>
                    <a:pt x="3677" y="2171"/>
                  </a:lnTo>
                  <a:cubicBezTo>
                    <a:pt x="3589" y="2146"/>
                    <a:pt x="3489" y="2134"/>
                    <a:pt x="3414" y="2134"/>
                  </a:cubicBezTo>
                  <a:lnTo>
                    <a:pt x="3389" y="2134"/>
                  </a:lnTo>
                  <a:cubicBezTo>
                    <a:pt x="3301" y="2134"/>
                    <a:pt x="3213" y="2134"/>
                    <a:pt x="3125" y="2159"/>
                  </a:cubicBezTo>
                  <a:cubicBezTo>
                    <a:pt x="3025" y="2171"/>
                    <a:pt x="2937" y="2209"/>
                    <a:pt x="2824" y="2259"/>
                  </a:cubicBezTo>
                  <a:cubicBezTo>
                    <a:pt x="2749" y="2297"/>
                    <a:pt x="2648" y="2347"/>
                    <a:pt x="2535" y="2435"/>
                  </a:cubicBezTo>
                  <a:cubicBezTo>
                    <a:pt x="2460" y="2485"/>
                    <a:pt x="2385" y="2573"/>
                    <a:pt x="2309" y="2661"/>
                  </a:cubicBezTo>
                  <a:cubicBezTo>
                    <a:pt x="2247" y="2736"/>
                    <a:pt x="2184" y="2836"/>
                    <a:pt x="2134" y="2937"/>
                  </a:cubicBezTo>
                  <a:cubicBezTo>
                    <a:pt x="2058" y="3112"/>
                    <a:pt x="2021" y="3301"/>
                    <a:pt x="2021" y="3476"/>
                  </a:cubicBezTo>
                  <a:lnTo>
                    <a:pt x="2046" y="3966"/>
                  </a:lnTo>
                  <a:lnTo>
                    <a:pt x="1569" y="4003"/>
                  </a:lnTo>
                  <a:cubicBezTo>
                    <a:pt x="1519" y="4003"/>
                    <a:pt x="1481" y="4016"/>
                    <a:pt x="1431" y="4028"/>
                  </a:cubicBezTo>
                  <a:cubicBezTo>
                    <a:pt x="1393" y="4028"/>
                    <a:pt x="1356" y="4041"/>
                    <a:pt x="1306" y="4066"/>
                  </a:cubicBezTo>
                  <a:cubicBezTo>
                    <a:pt x="1205" y="4104"/>
                    <a:pt x="1117" y="4141"/>
                    <a:pt x="1055" y="4192"/>
                  </a:cubicBezTo>
                  <a:cubicBezTo>
                    <a:pt x="942" y="4267"/>
                    <a:pt x="866" y="4342"/>
                    <a:pt x="816" y="4405"/>
                  </a:cubicBezTo>
                  <a:lnTo>
                    <a:pt x="804" y="4417"/>
                  </a:lnTo>
                  <a:cubicBezTo>
                    <a:pt x="766" y="4455"/>
                    <a:pt x="728" y="4505"/>
                    <a:pt x="691" y="4555"/>
                  </a:cubicBezTo>
                  <a:cubicBezTo>
                    <a:pt x="666" y="4606"/>
                    <a:pt x="640" y="4656"/>
                    <a:pt x="603" y="4719"/>
                  </a:cubicBezTo>
                  <a:cubicBezTo>
                    <a:pt x="502" y="4919"/>
                    <a:pt x="440" y="5158"/>
                    <a:pt x="452" y="5396"/>
                  </a:cubicBezTo>
                  <a:cubicBezTo>
                    <a:pt x="452" y="5484"/>
                    <a:pt x="465" y="5584"/>
                    <a:pt x="490" y="5697"/>
                  </a:cubicBezTo>
                  <a:cubicBezTo>
                    <a:pt x="515" y="5773"/>
                    <a:pt x="553" y="5861"/>
                    <a:pt x="615" y="5936"/>
                  </a:cubicBezTo>
                  <a:lnTo>
                    <a:pt x="854" y="6325"/>
                  </a:lnTo>
                  <a:lnTo>
                    <a:pt x="490" y="6601"/>
                  </a:lnTo>
                  <a:cubicBezTo>
                    <a:pt x="251" y="6789"/>
                    <a:pt x="0" y="7203"/>
                    <a:pt x="88" y="7781"/>
                  </a:cubicBezTo>
                  <a:cubicBezTo>
                    <a:pt x="101" y="7843"/>
                    <a:pt x="126" y="7919"/>
                    <a:pt x="138" y="7981"/>
                  </a:cubicBezTo>
                  <a:lnTo>
                    <a:pt x="151" y="8006"/>
                  </a:lnTo>
                  <a:cubicBezTo>
                    <a:pt x="164" y="8031"/>
                    <a:pt x="164" y="8057"/>
                    <a:pt x="164" y="8057"/>
                  </a:cubicBezTo>
                  <a:cubicBezTo>
                    <a:pt x="189" y="8094"/>
                    <a:pt x="201" y="8132"/>
                    <a:pt x="214" y="8157"/>
                  </a:cubicBezTo>
                  <a:cubicBezTo>
                    <a:pt x="239" y="8220"/>
                    <a:pt x="277" y="8282"/>
                    <a:pt x="302" y="8333"/>
                  </a:cubicBezTo>
                  <a:cubicBezTo>
                    <a:pt x="352" y="8383"/>
                    <a:pt x="389" y="8433"/>
                    <a:pt x="427" y="8483"/>
                  </a:cubicBezTo>
                  <a:lnTo>
                    <a:pt x="440" y="8496"/>
                  </a:lnTo>
                  <a:cubicBezTo>
                    <a:pt x="452" y="8508"/>
                    <a:pt x="465" y="8521"/>
                    <a:pt x="477" y="8533"/>
                  </a:cubicBezTo>
                  <a:cubicBezTo>
                    <a:pt x="502" y="8559"/>
                    <a:pt x="527" y="8571"/>
                    <a:pt x="553" y="8596"/>
                  </a:cubicBezTo>
                  <a:cubicBezTo>
                    <a:pt x="590" y="8621"/>
                    <a:pt x="640" y="8659"/>
                    <a:pt x="678" y="8684"/>
                  </a:cubicBezTo>
                  <a:cubicBezTo>
                    <a:pt x="766" y="8734"/>
                    <a:pt x="854" y="8759"/>
                    <a:pt x="942" y="8784"/>
                  </a:cubicBezTo>
                  <a:lnTo>
                    <a:pt x="1268" y="8860"/>
                  </a:lnTo>
                  <a:cubicBezTo>
                    <a:pt x="1268" y="8860"/>
                    <a:pt x="1280" y="8847"/>
                    <a:pt x="1280" y="8847"/>
                  </a:cubicBezTo>
                  <a:cubicBezTo>
                    <a:pt x="1331" y="8835"/>
                    <a:pt x="1381" y="8810"/>
                    <a:pt x="1431" y="8797"/>
                  </a:cubicBezTo>
                  <a:cubicBezTo>
                    <a:pt x="1469" y="8772"/>
                    <a:pt x="1506" y="8747"/>
                    <a:pt x="1544" y="8722"/>
                  </a:cubicBezTo>
                  <a:cubicBezTo>
                    <a:pt x="1632" y="8671"/>
                    <a:pt x="1695" y="8609"/>
                    <a:pt x="1745" y="8559"/>
                  </a:cubicBezTo>
                  <a:lnTo>
                    <a:pt x="2071" y="8182"/>
                  </a:lnTo>
                  <a:lnTo>
                    <a:pt x="2447" y="8508"/>
                  </a:lnTo>
                  <a:cubicBezTo>
                    <a:pt x="2666" y="8697"/>
                    <a:pt x="2980" y="8808"/>
                    <a:pt x="3301" y="8808"/>
                  </a:cubicBezTo>
                  <a:cubicBezTo>
                    <a:pt x="3384" y="8808"/>
                    <a:pt x="3469" y="8800"/>
                    <a:pt x="3552" y="8784"/>
                  </a:cubicBezTo>
                  <a:cubicBezTo>
                    <a:pt x="3627" y="8772"/>
                    <a:pt x="3690" y="8759"/>
                    <a:pt x="3753" y="8734"/>
                  </a:cubicBezTo>
                  <a:cubicBezTo>
                    <a:pt x="4066" y="8634"/>
                    <a:pt x="4317" y="8433"/>
                    <a:pt x="4480" y="8157"/>
                  </a:cubicBezTo>
                  <a:lnTo>
                    <a:pt x="4744" y="7705"/>
                  </a:lnTo>
                  <a:lnTo>
                    <a:pt x="5183" y="7981"/>
                  </a:lnTo>
                  <a:cubicBezTo>
                    <a:pt x="5387" y="8112"/>
                    <a:pt x="5627" y="8179"/>
                    <a:pt x="5874" y="8179"/>
                  </a:cubicBezTo>
                  <a:cubicBezTo>
                    <a:pt x="6008" y="8179"/>
                    <a:pt x="6143" y="8159"/>
                    <a:pt x="6275" y="8119"/>
                  </a:cubicBezTo>
                  <a:cubicBezTo>
                    <a:pt x="6300" y="8107"/>
                    <a:pt x="6313" y="8107"/>
                    <a:pt x="6325" y="8107"/>
                  </a:cubicBezTo>
                  <a:cubicBezTo>
                    <a:pt x="6425" y="8069"/>
                    <a:pt x="6526" y="8031"/>
                    <a:pt x="6614" y="7969"/>
                  </a:cubicBezTo>
                  <a:lnTo>
                    <a:pt x="7003" y="7730"/>
                  </a:lnTo>
                  <a:lnTo>
                    <a:pt x="7279" y="8107"/>
                  </a:lnTo>
                  <a:cubicBezTo>
                    <a:pt x="7566" y="8511"/>
                    <a:pt x="8043" y="8744"/>
                    <a:pt x="8534" y="8744"/>
                  </a:cubicBezTo>
                  <a:cubicBezTo>
                    <a:pt x="8622" y="8744"/>
                    <a:pt x="8710" y="8737"/>
                    <a:pt x="8797" y="8722"/>
                  </a:cubicBezTo>
                  <a:lnTo>
                    <a:pt x="9111" y="8659"/>
                  </a:lnTo>
                  <a:lnTo>
                    <a:pt x="9299" y="8922"/>
                  </a:lnTo>
                  <a:cubicBezTo>
                    <a:pt x="9425" y="9111"/>
                    <a:pt x="9613" y="9261"/>
                    <a:pt x="9814" y="9362"/>
                  </a:cubicBezTo>
                  <a:cubicBezTo>
                    <a:pt x="9977" y="9437"/>
                    <a:pt x="10152" y="9475"/>
                    <a:pt x="10328" y="9475"/>
                  </a:cubicBezTo>
                  <a:cubicBezTo>
                    <a:pt x="10491" y="9475"/>
                    <a:pt x="10654" y="9450"/>
                    <a:pt x="10792" y="9412"/>
                  </a:cubicBezTo>
                  <a:cubicBezTo>
                    <a:pt x="10830" y="9399"/>
                    <a:pt x="10855" y="9387"/>
                    <a:pt x="10880" y="9374"/>
                  </a:cubicBezTo>
                  <a:cubicBezTo>
                    <a:pt x="11081" y="9286"/>
                    <a:pt x="11244" y="9173"/>
                    <a:pt x="11370" y="9048"/>
                  </a:cubicBezTo>
                  <a:cubicBezTo>
                    <a:pt x="11508" y="8897"/>
                    <a:pt x="11608" y="8747"/>
                    <a:pt x="11671" y="8584"/>
                  </a:cubicBezTo>
                  <a:lnTo>
                    <a:pt x="11834" y="8094"/>
                  </a:lnTo>
                  <a:lnTo>
                    <a:pt x="12311" y="8270"/>
                  </a:lnTo>
                  <a:cubicBezTo>
                    <a:pt x="12464" y="8325"/>
                    <a:pt x="12626" y="8360"/>
                    <a:pt x="12790" y="8360"/>
                  </a:cubicBezTo>
                  <a:cubicBezTo>
                    <a:pt x="12814" y="8360"/>
                    <a:pt x="12839" y="8359"/>
                    <a:pt x="12863" y="8358"/>
                  </a:cubicBezTo>
                  <a:cubicBezTo>
                    <a:pt x="12976" y="8345"/>
                    <a:pt x="13089" y="8320"/>
                    <a:pt x="13202" y="8282"/>
                  </a:cubicBezTo>
                  <a:cubicBezTo>
                    <a:pt x="13277" y="8257"/>
                    <a:pt x="13365" y="8232"/>
                    <a:pt x="13428" y="8195"/>
                  </a:cubicBezTo>
                  <a:cubicBezTo>
                    <a:pt x="13629" y="8082"/>
                    <a:pt x="13779" y="7944"/>
                    <a:pt x="13892" y="7793"/>
                  </a:cubicBezTo>
                  <a:cubicBezTo>
                    <a:pt x="13955" y="7718"/>
                    <a:pt x="14005" y="7630"/>
                    <a:pt x="14043" y="7555"/>
                  </a:cubicBezTo>
                  <a:cubicBezTo>
                    <a:pt x="14080" y="7467"/>
                    <a:pt x="14105" y="7379"/>
                    <a:pt x="14118" y="7291"/>
                  </a:cubicBezTo>
                  <a:lnTo>
                    <a:pt x="14218" y="6802"/>
                  </a:lnTo>
                  <a:lnTo>
                    <a:pt x="14708" y="6890"/>
                  </a:lnTo>
                  <a:cubicBezTo>
                    <a:pt x="14781" y="6908"/>
                    <a:pt x="14848" y="6920"/>
                    <a:pt x="14908" y="6920"/>
                  </a:cubicBezTo>
                  <a:cubicBezTo>
                    <a:pt x="14930" y="6920"/>
                    <a:pt x="14951" y="6918"/>
                    <a:pt x="14971" y="6915"/>
                  </a:cubicBezTo>
                  <a:cubicBezTo>
                    <a:pt x="15072" y="6915"/>
                    <a:pt x="15172" y="6902"/>
                    <a:pt x="15272" y="6877"/>
                  </a:cubicBezTo>
                  <a:cubicBezTo>
                    <a:pt x="15297" y="6864"/>
                    <a:pt x="15310" y="6864"/>
                    <a:pt x="15335" y="6852"/>
                  </a:cubicBezTo>
                  <a:cubicBezTo>
                    <a:pt x="15398" y="6839"/>
                    <a:pt x="15461" y="6802"/>
                    <a:pt x="15548" y="6764"/>
                  </a:cubicBezTo>
                  <a:cubicBezTo>
                    <a:pt x="15649" y="6701"/>
                    <a:pt x="15737" y="6651"/>
                    <a:pt x="15812" y="6576"/>
                  </a:cubicBezTo>
                  <a:cubicBezTo>
                    <a:pt x="16151" y="6287"/>
                    <a:pt x="16327" y="5861"/>
                    <a:pt x="16276" y="5497"/>
                  </a:cubicBezTo>
                  <a:lnTo>
                    <a:pt x="16226" y="5020"/>
                  </a:lnTo>
                  <a:lnTo>
                    <a:pt x="16690" y="4932"/>
                  </a:lnTo>
                  <a:cubicBezTo>
                    <a:pt x="16728" y="4932"/>
                    <a:pt x="16778" y="4919"/>
                    <a:pt x="16816" y="4907"/>
                  </a:cubicBezTo>
                  <a:cubicBezTo>
                    <a:pt x="16854" y="4894"/>
                    <a:pt x="16904" y="4869"/>
                    <a:pt x="16941" y="4857"/>
                  </a:cubicBezTo>
                  <a:cubicBezTo>
                    <a:pt x="16992" y="4832"/>
                    <a:pt x="17042" y="4806"/>
                    <a:pt x="17079" y="4781"/>
                  </a:cubicBezTo>
                  <a:cubicBezTo>
                    <a:pt x="17117" y="4756"/>
                    <a:pt x="17155" y="4719"/>
                    <a:pt x="17192" y="4694"/>
                  </a:cubicBezTo>
                  <a:cubicBezTo>
                    <a:pt x="17243" y="4656"/>
                    <a:pt x="17280" y="4618"/>
                    <a:pt x="17318" y="4568"/>
                  </a:cubicBezTo>
                  <a:cubicBezTo>
                    <a:pt x="17356" y="4543"/>
                    <a:pt x="17381" y="4493"/>
                    <a:pt x="17418" y="4443"/>
                  </a:cubicBezTo>
                  <a:cubicBezTo>
                    <a:pt x="17456" y="4392"/>
                    <a:pt x="17494" y="4342"/>
                    <a:pt x="17506" y="4292"/>
                  </a:cubicBezTo>
                  <a:cubicBezTo>
                    <a:pt x="17544" y="4229"/>
                    <a:pt x="17569" y="4166"/>
                    <a:pt x="17594" y="4104"/>
                  </a:cubicBezTo>
                  <a:cubicBezTo>
                    <a:pt x="17606" y="4079"/>
                    <a:pt x="17606" y="4054"/>
                    <a:pt x="17619" y="4016"/>
                  </a:cubicBezTo>
                  <a:cubicBezTo>
                    <a:pt x="17632" y="3991"/>
                    <a:pt x="17632" y="3966"/>
                    <a:pt x="17644" y="3928"/>
                  </a:cubicBezTo>
                  <a:cubicBezTo>
                    <a:pt x="17657" y="3865"/>
                    <a:pt x="17669" y="3803"/>
                    <a:pt x="17669" y="3740"/>
                  </a:cubicBezTo>
                  <a:cubicBezTo>
                    <a:pt x="17682" y="3627"/>
                    <a:pt x="17682" y="3514"/>
                    <a:pt x="17657" y="3414"/>
                  </a:cubicBezTo>
                  <a:cubicBezTo>
                    <a:pt x="17644" y="3326"/>
                    <a:pt x="17619" y="3213"/>
                    <a:pt x="17581" y="3125"/>
                  </a:cubicBezTo>
                  <a:cubicBezTo>
                    <a:pt x="17531" y="3025"/>
                    <a:pt x="17481" y="2949"/>
                    <a:pt x="17431" y="2899"/>
                  </a:cubicBezTo>
                  <a:lnTo>
                    <a:pt x="17117" y="2548"/>
                  </a:lnTo>
                  <a:lnTo>
                    <a:pt x="17017" y="2058"/>
                  </a:lnTo>
                  <a:cubicBezTo>
                    <a:pt x="16929" y="1694"/>
                    <a:pt x="16640" y="1368"/>
                    <a:pt x="16264" y="1192"/>
                  </a:cubicBezTo>
                  <a:cubicBezTo>
                    <a:pt x="16076" y="1105"/>
                    <a:pt x="15875" y="1067"/>
                    <a:pt x="15674" y="1067"/>
                  </a:cubicBezTo>
                  <a:cubicBezTo>
                    <a:pt x="15473" y="1067"/>
                    <a:pt x="15285" y="1105"/>
                    <a:pt x="15122" y="1192"/>
                  </a:cubicBezTo>
                  <a:lnTo>
                    <a:pt x="14670" y="1418"/>
                  </a:lnTo>
                  <a:lnTo>
                    <a:pt x="14444" y="979"/>
                  </a:lnTo>
                  <a:cubicBezTo>
                    <a:pt x="14268" y="640"/>
                    <a:pt x="13930" y="389"/>
                    <a:pt x="13528" y="314"/>
                  </a:cubicBezTo>
                  <a:cubicBezTo>
                    <a:pt x="13428" y="289"/>
                    <a:pt x="13327" y="276"/>
                    <a:pt x="13227" y="276"/>
                  </a:cubicBezTo>
                  <a:cubicBezTo>
                    <a:pt x="12926" y="276"/>
                    <a:pt x="12637" y="377"/>
                    <a:pt x="12424" y="552"/>
                  </a:cubicBezTo>
                  <a:lnTo>
                    <a:pt x="12022" y="879"/>
                  </a:lnTo>
                  <a:lnTo>
                    <a:pt x="11709" y="477"/>
                  </a:lnTo>
                  <a:cubicBezTo>
                    <a:pt x="11658" y="402"/>
                    <a:pt x="11596" y="339"/>
                    <a:pt x="11520" y="289"/>
                  </a:cubicBezTo>
                  <a:cubicBezTo>
                    <a:pt x="11445" y="226"/>
                    <a:pt x="11370" y="176"/>
                    <a:pt x="11282" y="138"/>
                  </a:cubicBezTo>
                  <a:cubicBezTo>
                    <a:pt x="11081" y="38"/>
                    <a:pt x="10893" y="0"/>
                    <a:pt x="10692" y="0"/>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2"/>
            <p:cNvSpPr/>
            <p:nvPr/>
          </p:nvSpPr>
          <p:spPr>
            <a:xfrm>
              <a:off x="7605625" y="3076063"/>
              <a:ext cx="69350" cy="173200"/>
            </a:xfrm>
            <a:custGeom>
              <a:avLst/>
              <a:gdLst/>
              <a:ahLst/>
              <a:cxnLst/>
              <a:rect l="l" t="t" r="r" b="b"/>
              <a:pathLst>
                <a:path w="2774" h="6928" extrusionOk="0">
                  <a:moveTo>
                    <a:pt x="339" y="0"/>
                  </a:moveTo>
                  <a:cubicBezTo>
                    <a:pt x="151" y="0"/>
                    <a:pt x="0" y="151"/>
                    <a:pt x="0" y="339"/>
                  </a:cubicBezTo>
                  <a:lnTo>
                    <a:pt x="0" y="1381"/>
                  </a:lnTo>
                  <a:cubicBezTo>
                    <a:pt x="0" y="2146"/>
                    <a:pt x="615" y="2774"/>
                    <a:pt x="1381" y="2774"/>
                  </a:cubicBezTo>
                  <a:cubicBezTo>
                    <a:pt x="1770" y="2774"/>
                    <a:pt x="2096" y="3087"/>
                    <a:pt x="2096" y="3476"/>
                  </a:cubicBezTo>
                  <a:lnTo>
                    <a:pt x="2096" y="3527"/>
                  </a:lnTo>
                  <a:cubicBezTo>
                    <a:pt x="2096" y="3916"/>
                    <a:pt x="1770" y="4242"/>
                    <a:pt x="1381" y="4242"/>
                  </a:cubicBezTo>
                  <a:cubicBezTo>
                    <a:pt x="666" y="4242"/>
                    <a:pt x="76" y="4819"/>
                    <a:pt x="76" y="5547"/>
                  </a:cubicBezTo>
                  <a:cubicBezTo>
                    <a:pt x="76" y="6300"/>
                    <a:pt x="703" y="6927"/>
                    <a:pt x="1469" y="6927"/>
                  </a:cubicBezTo>
                  <a:lnTo>
                    <a:pt x="1757" y="6927"/>
                  </a:lnTo>
                  <a:cubicBezTo>
                    <a:pt x="1945" y="6927"/>
                    <a:pt x="2096" y="6777"/>
                    <a:pt x="2096" y="6589"/>
                  </a:cubicBezTo>
                  <a:cubicBezTo>
                    <a:pt x="2096" y="6400"/>
                    <a:pt x="1945" y="6250"/>
                    <a:pt x="1757" y="6250"/>
                  </a:cubicBezTo>
                  <a:lnTo>
                    <a:pt x="1469" y="6250"/>
                  </a:lnTo>
                  <a:cubicBezTo>
                    <a:pt x="1080" y="6250"/>
                    <a:pt x="753" y="5936"/>
                    <a:pt x="753" y="5547"/>
                  </a:cubicBezTo>
                  <a:cubicBezTo>
                    <a:pt x="753" y="5196"/>
                    <a:pt x="1042" y="4907"/>
                    <a:pt x="1381" y="4907"/>
                  </a:cubicBezTo>
                  <a:cubicBezTo>
                    <a:pt x="2146" y="4907"/>
                    <a:pt x="2774" y="4292"/>
                    <a:pt x="2774" y="3527"/>
                  </a:cubicBezTo>
                  <a:lnTo>
                    <a:pt x="2774" y="3476"/>
                  </a:lnTo>
                  <a:cubicBezTo>
                    <a:pt x="2774" y="2711"/>
                    <a:pt x="2146" y="2096"/>
                    <a:pt x="1381" y="2096"/>
                  </a:cubicBezTo>
                  <a:cubicBezTo>
                    <a:pt x="992" y="2096"/>
                    <a:pt x="678" y="1782"/>
                    <a:pt x="678" y="1381"/>
                  </a:cubicBezTo>
                  <a:lnTo>
                    <a:pt x="678" y="339"/>
                  </a:lnTo>
                  <a:cubicBezTo>
                    <a:pt x="678" y="151"/>
                    <a:pt x="527" y="0"/>
                    <a:pt x="339" y="0"/>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a:off x="7712300" y="3231038"/>
              <a:ext cx="161575" cy="69350"/>
            </a:xfrm>
            <a:custGeom>
              <a:avLst/>
              <a:gdLst/>
              <a:ahLst/>
              <a:cxnLst/>
              <a:rect l="l" t="t" r="r" b="b"/>
              <a:pathLst>
                <a:path w="6463" h="2774" extrusionOk="0">
                  <a:moveTo>
                    <a:pt x="3401" y="1"/>
                  </a:moveTo>
                  <a:cubicBezTo>
                    <a:pt x="2635" y="1"/>
                    <a:pt x="2008" y="628"/>
                    <a:pt x="2008" y="1394"/>
                  </a:cubicBezTo>
                  <a:cubicBezTo>
                    <a:pt x="2008" y="1732"/>
                    <a:pt x="1732" y="2021"/>
                    <a:pt x="1380" y="2021"/>
                  </a:cubicBezTo>
                  <a:cubicBezTo>
                    <a:pt x="991" y="2021"/>
                    <a:pt x="678" y="1695"/>
                    <a:pt x="678" y="1306"/>
                  </a:cubicBezTo>
                  <a:lnTo>
                    <a:pt x="678" y="1017"/>
                  </a:lnTo>
                  <a:cubicBezTo>
                    <a:pt x="678" y="829"/>
                    <a:pt x="527" y="678"/>
                    <a:pt x="339" y="678"/>
                  </a:cubicBezTo>
                  <a:cubicBezTo>
                    <a:pt x="151" y="678"/>
                    <a:pt x="0" y="829"/>
                    <a:pt x="0" y="1017"/>
                  </a:cubicBezTo>
                  <a:lnTo>
                    <a:pt x="0" y="1306"/>
                  </a:lnTo>
                  <a:cubicBezTo>
                    <a:pt x="0" y="2071"/>
                    <a:pt x="615" y="2699"/>
                    <a:pt x="1380" y="2699"/>
                  </a:cubicBezTo>
                  <a:cubicBezTo>
                    <a:pt x="2108" y="2699"/>
                    <a:pt x="2685" y="2109"/>
                    <a:pt x="2685" y="1394"/>
                  </a:cubicBezTo>
                  <a:cubicBezTo>
                    <a:pt x="2685" y="1004"/>
                    <a:pt x="3012" y="678"/>
                    <a:pt x="3401" y="678"/>
                  </a:cubicBezTo>
                  <a:lnTo>
                    <a:pt x="3451" y="678"/>
                  </a:lnTo>
                  <a:cubicBezTo>
                    <a:pt x="3840" y="678"/>
                    <a:pt x="4154" y="1004"/>
                    <a:pt x="4154" y="1394"/>
                  </a:cubicBezTo>
                  <a:cubicBezTo>
                    <a:pt x="4154" y="2159"/>
                    <a:pt x="4781" y="2774"/>
                    <a:pt x="5534" y="2774"/>
                  </a:cubicBezTo>
                  <a:lnTo>
                    <a:pt x="6124" y="2774"/>
                  </a:lnTo>
                  <a:cubicBezTo>
                    <a:pt x="6312" y="2774"/>
                    <a:pt x="6463" y="2623"/>
                    <a:pt x="6463" y="2435"/>
                  </a:cubicBezTo>
                  <a:cubicBezTo>
                    <a:pt x="6463" y="2247"/>
                    <a:pt x="6312" y="2096"/>
                    <a:pt x="6124" y="2096"/>
                  </a:cubicBezTo>
                  <a:lnTo>
                    <a:pt x="5547" y="2096"/>
                  </a:lnTo>
                  <a:cubicBezTo>
                    <a:pt x="5145" y="2096"/>
                    <a:pt x="4831" y="1783"/>
                    <a:pt x="4831" y="1394"/>
                  </a:cubicBezTo>
                  <a:cubicBezTo>
                    <a:pt x="4831" y="628"/>
                    <a:pt x="4204" y="1"/>
                    <a:pt x="3451" y="1"/>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a:off x="7472300" y="3111988"/>
              <a:ext cx="107625" cy="134125"/>
            </a:xfrm>
            <a:custGeom>
              <a:avLst/>
              <a:gdLst/>
              <a:ahLst/>
              <a:cxnLst/>
              <a:rect l="l" t="t" r="r" b="b"/>
              <a:pathLst>
                <a:path w="4305" h="5365" extrusionOk="0">
                  <a:moveTo>
                    <a:pt x="648" y="0"/>
                  </a:moveTo>
                  <a:cubicBezTo>
                    <a:pt x="562" y="0"/>
                    <a:pt x="477" y="32"/>
                    <a:pt x="414" y="94"/>
                  </a:cubicBezTo>
                  <a:cubicBezTo>
                    <a:pt x="276" y="232"/>
                    <a:pt x="276" y="446"/>
                    <a:pt x="414" y="571"/>
                  </a:cubicBezTo>
                  <a:cubicBezTo>
                    <a:pt x="690" y="847"/>
                    <a:pt x="690" y="1299"/>
                    <a:pt x="414" y="1575"/>
                  </a:cubicBezTo>
                  <a:cubicBezTo>
                    <a:pt x="151" y="1839"/>
                    <a:pt x="0" y="2190"/>
                    <a:pt x="0" y="2554"/>
                  </a:cubicBezTo>
                  <a:cubicBezTo>
                    <a:pt x="0" y="2930"/>
                    <a:pt x="151" y="3269"/>
                    <a:pt x="414" y="3533"/>
                  </a:cubicBezTo>
                  <a:lnTo>
                    <a:pt x="452" y="3570"/>
                  </a:lnTo>
                  <a:cubicBezTo>
                    <a:pt x="703" y="3834"/>
                    <a:pt x="1054" y="3972"/>
                    <a:pt x="1431" y="3972"/>
                  </a:cubicBezTo>
                  <a:cubicBezTo>
                    <a:pt x="1795" y="3972"/>
                    <a:pt x="2146" y="3834"/>
                    <a:pt x="2410" y="3570"/>
                  </a:cubicBezTo>
                  <a:cubicBezTo>
                    <a:pt x="2529" y="3451"/>
                    <a:pt x="2689" y="3392"/>
                    <a:pt x="2849" y="3392"/>
                  </a:cubicBezTo>
                  <a:cubicBezTo>
                    <a:pt x="3009" y="3392"/>
                    <a:pt x="3169" y="3451"/>
                    <a:pt x="3288" y="3570"/>
                  </a:cubicBezTo>
                  <a:cubicBezTo>
                    <a:pt x="3564" y="3847"/>
                    <a:pt x="3564" y="4298"/>
                    <a:pt x="3288" y="4574"/>
                  </a:cubicBezTo>
                  <a:lnTo>
                    <a:pt x="3087" y="4788"/>
                  </a:lnTo>
                  <a:cubicBezTo>
                    <a:pt x="2949" y="4913"/>
                    <a:pt x="2949" y="5127"/>
                    <a:pt x="3087" y="5265"/>
                  </a:cubicBezTo>
                  <a:cubicBezTo>
                    <a:pt x="3150" y="5327"/>
                    <a:pt x="3238" y="5365"/>
                    <a:pt x="3326" y="5365"/>
                  </a:cubicBezTo>
                  <a:cubicBezTo>
                    <a:pt x="3413" y="5365"/>
                    <a:pt x="3501" y="5327"/>
                    <a:pt x="3564" y="5265"/>
                  </a:cubicBezTo>
                  <a:lnTo>
                    <a:pt x="3765" y="5051"/>
                  </a:lnTo>
                  <a:cubicBezTo>
                    <a:pt x="4304" y="4512"/>
                    <a:pt x="4304" y="3633"/>
                    <a:pt x="3765" y="3094"/>
                  </a:cubicBezTo>
                  <a:cubicBezTo>
                    <a:pt x="3514" y="2843"/>
                    <a:pt x="3181" y="2717"/>
                    <a:pt x="2849" y="2717"/>
                  </a:cubicBezTo>
                  <a:cubicBezTo>
                    <a:pt x="2516" y="2717"/>
                    <a:pt x="2184" y="2843"/>
                    <a:pt x="1933" y="3094"/>
                  </a:cubicBezTo>
                  <a:cubicBezTo>
                    <a:pt x="1795" y="3232"/>
                    <a:pt x="1619" y="3307"/>
                    <a:pt x="1431" y="3307"/>
                  </a:cubicBezTo>
                  <a:cubicBezTo>
                    <a:pt x="1230" y="3307"/>
                    <a:pt x="1054" y="3232"/>
                    <a:pt x="929" y="3094"/>
                  </a:cubicBezTo>
                  <a:lnTo>
                    <a:pt x="891" y="3056"/>
                  </a:lnTo>
                  <a:cubicBezTo>
                    <a:pt x="753" y="2930"/>
                    <a:pt x="678" y="2742"/>
                    <a:pt x="678" y="2554"/>
                  </a:cubicBezTo>
                  <a:cubicBezTo>
                    <a:pt x="678" y="2366"/>
                    <a:pt x="753" y="2190"/>
                    <a:pt x="891" y="2052"/>
                  </a:cubicBezTo>
                  <a:cubicBezTo>
                    <a:pt x="1431" y="1512"/>
                    <a:pt x="1431" y="634"/>
                    <a:pt x="891" y="94"/>
                  </a:cubicBezTo>
                  <a:cubicBezTo>
                    <a:pt x="822" y="32"/>
                    <a:pt x="734" y="0"/>
                    <a:pt x="648" y="0"/>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7720125" y="3114238"/>
              <a:ext cx="90375" cy="76675"/>
            </a:xfrm>
            <a:custGeom>
              <a:avLst/>
              <a:gdLst/>
              <a:ahLst/>
              <a:cxnLst/>
              <a:rect l="l" t="t" r="r" b="b"/>
              <a:pathLst>
                <a:path w="3615" h="3067" extrusionOk="0">
                  <a:moveTo>
                    <a:pt x="3240" y="1"/>
                  </a:moveTo>
                  <a:cubicBezTo>
                    <a:pt x="3223" y="1"/>
                    <a:pt x="3206" y="2"/>
                    <a:pt x="3188" y="4"/>
                  </a:cubicBezTo>
                  <a:cubicBezTo>
                    <a:pt x="2824" y="67"/>
                    <a:pt x="2511" y="281"/>
                    <a:pt x="2297" y="607"/>
                  </a:cubicBezTo>
                  <a:cubicBezTo>
                    <a:pt x="2096" y="908"/>
                    <a:pt x="2021" y="1284"/>
                    <a:pt x="2084" y="1648"/>
                  </a:cubicBezTo>
                  <a:cubicBezTo>
                    <a:pt x="2122" y="1811"/>
                    <a:pt x="2084" y="1975"/>
                    <a:pt x="1983" y="2113"/>
                  </a:cubicBezTo>
                  <a:cubicBezTo>
                    <a:pt x="1896" y="2251"/>
                    <a:pt x="1745" y="2351"/>
                    <a:pt x="1582" y="2376"/>
                  </a:cubicBezTo>
                  <a:cubicBezTo>
                    <a:pt x="1535" y="2386"/>
                    <a:pt x="1488" y="2390"/>
                    <a:pt x="1441" y="2390"/>
                  </a:cubicBezTo>
                  <a:cubicBezTo>
                    <a:pt x="1302" y="2390"/>
                    <a:pt x="1168" y="2348"/>
                    <a:pt x="1055" y="2263"/>
                  </a:cubicBezTo>
                  <a:cubicBezTo>
                    <a:pt x="892" y="2163"/>
                    <a:pt x="791" y="2000"/>
                    <a:pt x="754" y="1811"/>
                  </a:cubicBezTo>
                  <a:lnTo>
                    <a:pt x="703" y="1523"/>
                  </a:lnTo>
                  <a:cubicBezTo>
                    <a:pt x="670" y="1357"/>
                    <a:pt x="530" y="1240"/>
                    <a:pt x="377" y="1240"/>
                  </a:cubicBezTo>
                  <a:cubicBezTo>
                    <a:pt x="357" y="1240"/>
                    <a:pt x="336" y="1242"/>
                    <a:pt x="314" y="1247"/>
                  </a:cubicBezTo>
                  <a:cubicBezTo>
                    <a:pt x="126" y="1284"/>
                    <a:pt x="1" y="1460"/>
                    <a:pt x="38" y="1636"/>
                  </a:cubicBezTo>
                  <a:lnTo>
                    <a:pt x="89" y="1924"/>
                  </a:lnTo>
                  <a:cubicBezTo>
                    <a:pt x="164" y="2288"/>
                    <a:pt x="365" y="2615"/>
                    <a:pt x="666" y="2815"/>
                  </a:cubicBezTo>
                  <a:cubicBezTo>
                    <a:pt x="904" y="2978"/>
                    <a:pt x="1168" y="3066"/>
                    <a:pt x="1456" y="3066"/>
                  </a:cubicBezTo>
                  <a:cubicBezTo>
                    <a:pt x="1532" y="3066"/>
                    <a:pt x="1620" y="3054"/>
                    <a:pt x="1707" y="3041"/>
                  </a:cubicBezTo>
                  <a:cubicBezTo>
                    <a:pt x="2046" y="2978"/>
                    <a:pt x="2347" y="2790"/>
                    <a:pt x="2536" y="2502"/>
                  </a:cubicBezTo>
                  <a:cubicBezTo>
                    <a:pt x="2736" y="2213"/>
                    <a:pt x="2812" y="1874"/>
                    <a:pt x="2749" y="1523"/>
                  </a:cubicBezTo>
                  <a:cubicBezTo>
                    <a:pt x="2711" y="1335"/>
                    <a:pt x="2762" y="1134"/>
                    <a:pt x="2862" y="971"/>
                  </a:cubicBezTo>
                  <a:cubicBezTo>
                    <a:pt x="2975" y="808"/>
                    <a:pt x="3125" y="707"/>
                    <a:pt x="3314" y="670"/>
                  </a:cubicBezTo>
                  <a:cubicBezTo>
                    <a:pt x="3502" y="632"/>
                    <a:pt x="3615" y="456"/>
                    <a:pt x="3590" y="281"/>
                  </a:cubicBezTo>
                  <a:cubicBezTo>
                    <a:pt x="3556" y="110"/>
                    <a:pt x="3408" y="1"/>
                    <a:pt x="3240" y="1"/>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7646400" y="3287813"/>
              <a:ext cx="67175" cy="94775"/>
            </a:xfrm>
            <a:custGeom>
              <a:avLst/>
              <a:gdLst/>
              <a:ahLst/>
              <a:cxnLst/>
              <a:rect l="l" t="t" r="r" b="b"/>
              <a:pathLst>
                <a:path w="2687" h="3791" extrusionOk="0">
                  <a:moveTo>
                    <a:pt x="1381" y="1"/>
                  </a:moveTo>
                  <a:cubicBezTo>
                    <a:pt x="616" y="1"/>
                    <a:pt x="1" y="628"/>
                    <a:pt x="1" y="1394"/>
                  </a:cubicBezTo>
                  <a:cubicBezTo>
                    <a:pt x="1" y="2109"/>
                    <a:pt x="578" y="2686"/>
                    <a:pt x="1306" y="2686"/>
                  </a:cubicBezTo>
                  <a:cubicBezTo>
                    <a:pt x="1695" y="2686"/>
                    <a:pt x="2009" y="3013"/>
                    <a:pt x="2009" y="3402"/>
                  </a:cubicBezTo>
                  <a:lnTo>
                    <a:pt x="2009" y="3452"/>
                  </a:lnTo>
                  <a:cubicBezTo>
                    <a:pt x="2009" y="3640"/>
                    <a:pt x="2159" y="3791"/>
                    <a:pt x="2347" y="3791"/>
                  </a:cubicBezTo>
                  <a:cubicBezTo>
                    <a:pt x="2536" y="3791"/>
                    <a:pt x="2686" y="3640"/>
                    <a:pt x="2686" y="3452"/>
                  </a:cubicBezTo>
                  <a:lnTo>
                    <a:pt x="2686" y="3402"/>
                  </a:lnTo>
                  <a:cubicBezTo>
                    <a:pt x="2686" y="2636"/>
                    <a:pt x="2059" y="2021"/>
                    <a:pt x="1306" y="2021"/>
                  </a:cubicBezTo>
                  <a:cubicBezTo>
                    <a:pt x="954" y="2021"/>
                    <a:pt x="678" y="1733"/>
                    <a:pt x="678" y="1394"/>
                  </a:cubicBezTo>
                  <a:cubicBezTo>
                    <a:pt x="678" y="992"/>
                    <a:pt x="992" y="679"/>
                    <a:pt x="1381" y="679"/>
                  </a:cubicBezTo>
                  <a:lnTo>
                    <a:pt x="1682" y="679"/>
                  </a:lnTo>
                  <a:cubicBezTo>
                    <a:pt x="1858" y="679"/>
                    <a:pt x="2009" y="528"/>
                    <a:pt x="2009" y="340"/>
                  </a:cubicBezTo>
                  <a:cubicBezTo>
                    <a:pt x="2009" y="152"/>
                    <a:pt x="1858" y="1"/>
                    <a:pt x="1682" y="1"/>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 name="Google Shape;508;p42"/>
          <p:cNvGrpSpPr/>
          <p:nvPr/>
        </p:nvGrpSpPr>
        <p:grpSpPr>
          <a:xfrm>
            <a:off x="894339" y="3186739"/>
            <a:ext cx="519293" cy="519274"/>
            <a:chOff x="1242250" y="2960463"/>
            <a:chExt cx="699950" cy="699925"/>
          </a:xfrm>
        </p:grpSpPr>
        <p:sp>
          <p:nvSpPr>
            <p:cNvPr id="509" name="Google Shape;509;p42"/>
            <p:cNvSpPr/>
            <p:nvPr/>
          </p:nvSpPr>
          <p:spPr>
            <a:xfrm>
              <a:off x="1242250" y="2960463"/>
              <a:ext cx="699950" cy="699925"/>
            </a:xfrm>
            <a:custGeom>
              <a:avLst/>
              <a:gdLst/>
              <a:ahLst/>
              <a:cxnLst/>
              <a:rect l="l" t="t" r="r" b="b"/>
              <a:pathLst>
                <a:path w="27998" h="27997" extrusionOk="0">
                  <a:moveTo>
                    <a:pt x="14005" y="0"/>
                  </a:moveTo>
                  <a:cubicBezTo>
                    <a:pt x="6275" y="0"/>
                    <a:pt x="1" y="6262"/>
                    <a:pt x="1" y="13992"/>
                  </a:cubicBezTo>
                  <a:cubicBezTo>
                    <a:pt x="1" y="21722"/>
                    <a:pt x="6275" y="27996"/>
                    <a:pt x="14005" y="27996"/>
                  </a:cubicBezTo>
                  <a:cubicBezTo>
                    <a:pt x="21736" y="27996"/>
                    <a:pt x="27997" y="21722"/>
                    <a:pt x="27997" y="13992"/>
                  </a:cubicBezTo>
                  <a:cubicBezTo>
                    <a:pt x="27997" y="6262"/>
                    <a:pt x="21736" y="0"/>
                    <a:pt x="14005" y="0"/>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2"/>
            <p:cNvSpPr/>
            <p:nvPr/>
          </p:nvSpPr>
          <p:spPr>
            <a:xfrm>
              <a:off x="1569775" y="3038263"/>
              <a:ext cx="45200" cy="118300"/>
            </a:xfrm>
            <a:custGeom>
              <a:avLst/>
              <a:gdLst/>
              <a:ahLst/>
              <a:cxnLst/>
              <a:rect l="l" t="t" r="r" b="b"/>
              <a:pathLst>
                <a:path w="1808" h="4732" extrusionOk="0">
                  <a:moveTo>
                    <a:pt x="766" y="0"/>
                  </a:moveTo>
                  <a:cubicBezTo>
                    <a:pt x="754" y="13"/>
                    <a:pt x="729" y="13"/>
                    <a:pt x="716" y="13"/>
                  </a:cubicBezTo>
                  <a:cubicBezTo>
                    <a:pt x="302" y="101"/>
                    <a:pt x="13" y="452"/>
                    <a:pt x="1" y="879"/>
                  </a:cubicBezTo>
                  <a:cubicBezTo>
                    <a:pt x="1" y="1355"/>
                    <a:pt x="1" y="1845"/>
                    <a:pt x="1" y="2322"/>
                  </a:cubicBezTo>
                  <a:cubicBezTo>
                    <a:pt x="26" y="2322"/>
                    <a:pt x="39" y="2322"/>
                    <a:pt x="51" y="2347"/>
                  </a:cubicBezTo>
                  <a:cubicBezTo>
                    <a:pt x="51" y="2384"/>
                    <a:pt x="39" y="2410"/>
                    <a:pt x="64" y="2447"/>
                  </a:cubicBezTo>
                  <a:cubicBezTo>
                    <a:pt x="89" y="2510"/>
                    <a:pt x="126" y="2573"/>
                    <a:pt x="139" y="2648"/>
                  </a:cubicBezTo>
                  <a:cubicBezTo>
                    <a:pt x="139" y="2661"/>
                    <a:pt x="151" y="2673"/>
                    <a:pt x="164" y="2686"/>
                  </a:cubicBezTo>
                  <a:cubicBezTo>
                    <a:pt x="214" y="2711"/>
                    <a:pt x="239" y="2761"/>
                    <a:pt x="227" y="2811"/>
                  </a:cubicBezTo>
                  <a:cubicBezTo>
                    <a:pt x="239" y="2849"/>
                    <a:pt x="264" y="2874"/>
                    <a:pt x="302" y="2886"/>
                  </a:cubicBezTo>
                  <a:cubicBezTo>
                    <a:pt x="315" y="2886"/>
                    <a:pt x="324" y="2883"/>
                    <a:pt x="333" y="2883"/>
                  </a:cubicBezTo>
                  <a:cubicBezTo>
                    <a:pt x="343" y="2883"/>
                    <a:pt x="352" y="2886"/>
                    <a:pt x="365" y="2899"/>
                  </a:cubicBezTo>
                  <a:cubicBezTo>
                    <a:pt x="440" y="2949"/>
                    <a:pt x="541" y="2974"/>
                    <a:pt x="628" y="3012"/>
                  </a:cubicBezTo>
                  <a:cubicBezTo>
                    <a:pt x="653" y="3037"/>
                    <a:pt x="679" y="3050"/>
                    <a:pt x="691" y="3075"/>
                  </a:cubicBezTo>
                  <a:cubicBezTo>
                    <a:pt x="704" y="3087"/>
                    <a:pt x="704" y="3087"/>
                    <a:pt x="704" y="3087"/>
                  </a:cubicBezTo>
                  <a:cubicBezTo>
                    <a:pt x="729" y="3087"/>
                    <a:pt x="754" y="3087"/>
                    <a:pt x="766" y="3100"/>
                  </a:cubicBezTo>
                  <a:lnTo>
                    <a:pt x="804" y="3100"/>
                  </a:lnTo>
                  <a:cubicBezTo>
                    <a:pt x="842" y="3075"/>
                    <a:pt x="854" y="3024"/>
                    <a:pt x="854" y="2987"/>
                  </a:cubicBezTo>
                  <a:cubicBezTo>
                    <a:pt x="854" y="2861"/>
                    <a:pt x="854" y="2736"/>
                    <a:pt x="854" y="2610"/>
                  </a:cubicBezTo>
                  <a:cubicBezTo>
                    <a:pt x="854" y="2535"/>
                    <a:pt x="842" y="2472"/>
                    <a:pt x="791" y="2435"/>
                  </a:cubicBezTo>
                  <a:cubicBezTo>
                    <a:pt x="754" y="2410"/>
                    <a:pt x="704" y="2422"/>
                    <a:pt x="666" y="2410"/>
                  </a:cubicBezTo>
                  <a:cubicBezTo>
                    <a:pt x="649" y="2410"/>
                    <a:pt x="638" y="2415"/>
                    <a:pt x="625" y="2415"/>
                  </a:cubicBezTo>
                  <a:cubicBezTo>
                    <a:pt x="619" y="2415"/>
                    <a:pt x="612" y="2414"/>
                    <a:pt x="603" y="2410"/>
                  </a:cubicBezTo>
                  <a:cubicBezTo>
                    <a:pt x="566" y="2397"/>
                    <a:pt x="528" y="2384"/>
                    <a:pt x="490" y="2384"/>
                  </a:cubicBezTo>
                  <a:cubicBezTo>
                    <a:pt x="472" y="2398"/>
                    <a:pt x="453" y="2404"/>
                    <a:pt x="434" y="2404"/>
                  </a:cubicBezTo>
                  <a:cubicBezTo>
                    <a:pt x="402" y="2404"/>
                    <a:pt x="367" y="2388"/>
                    <a:pt x="327" y="2372"/>
                  </a:cubicBezTo>
                  <a:cubicBezTo>
                    <a:pt x="302" y="2359"/>
                    <a:pt x="264" y="2334"/>
                    <a:pt x="239" y="2322"/>
                  </a:cubicBezTo>
                  <a:cubicBezTo>
                    <a:pt x="189" y="2322"/>
                    <a:pt x="164" y="2297"/>
                    <a:pt x="164" y="2246"/>
                  </a:cubicBezTo>
                  <a:cubicBezTo>
                    <a:pt x="151" y="2234"/>
                    <a:pt x="139" y="2234"/>
                    <a:pt x="126" y="2234"/>
                  </a:cubicBezTo>
                  <a:cubicBezTo>
                    <a:pt x="114" y="2221"/>
                    <a:pt x="101" y="2221"/>
                    <a:pt x="89" y="2221"/>
                  </a:cubicBezTo>
                  <a:cubicBezTo>
                    <a:pt x="80" y="2224"/>
                    <a:pt x="72" y="2225"/>
                    <a:pt x="65" y="2225"/>
                  </a:cubicBezTo>
                  <a:cubicBezTo>
                    <a:pt x="34" y="2225"/>
                    <a:pt x="26" y="2202"/>
                    <a:pt x="26" y="2171"/>
                  </a:cubicBezTo>
                  <a:cubicBezTo>
                    <a:pt x="26" y="1828"/>
                    <a:pt x="37" y="1484"/>
                    <a:pt x="28" y="1141"/>
                  </a:cubicBezTo>
                  <a:lnTo>
                    <a:pt x="28" y="1141"/>
                  </a:lnTo>
                  <a:cubicBezTo>
                    <a:pt x="31" y="1154"/>
                    <a:pt x="39" y="1170"/>
                    <a:pt x="39" y="1180"/>
                  </a:cubicBezTo>
                  <a:cubicBezTo>
                    <a:pt x="151" y="1493"/>
                    <a:pt x="377" y="1682"/>
                    <a:pt x="691" y="1770"/>
                  </a:cubicBezTo>
                  <a:cubicBezTo>
                    <a:pt x="752" y="1786"/>
                    <a:pt x="813" y="1793"/>
                    <a:pt x="873" y="1793"/>
                  </a:cubicBezTo>
                  <a:cubicBezTo>
                    <a:pt x="1001" y="1793"/>
                    <a:pt x="1128" y="1762"/>
                    <a:pt x="1256" y="1719"/>
                  </a:cubicBezTo>
                  <a:cubicBezTo>
                    <a:pt x="1444" y="1631"/>
                    <a:pt x="1595" y="1493"/>
                    <a:pt x="1695" y="1293"/>
                  </a:cubicBezTo>
                  <a:cubicBezTo>
                    <a:pt x="1729" y="1224"/>
                    <a:pt x="1764" y="1155"/>
                    <a:pt x="1769" y="1068"/>
                  </a:cubicBezTo>
                  <a:lnTo>
                    <a:pt x="1769" y="1068"/>
                  </a:lnTo>
                  <a:cubicBezTo>
                    <a:pt x="1758" y="1436"/>
                    <a:pt x="1758" y="1816"/>
                    <a:pt x="1758" y="2184"/>
                  </a:cubicBezTo>
                  <a:cubicBezTo>
                    <a:pt x="1758" y="2246"/>
                    <a:pt x="1758" y="2297"/>
                    <a:pt x="1758" y="2359"/>
                  </a:cubicBezTo>
                  <a:cubicBezTo>
                    <a:pt x="1758" y="2410"/>
                    <a:pt x="1758" y="2460"/>
                    <a:pt x="1758" y="2510"/>
                  </a:cubicBezTo>
                  <a:cubicBezTo>
                    <a:pt x="1758" y="2836"/>
                    <a:pt x="1758" y="3162"/>
                    <a:pt x="1758" y="3501"/>
                  </a:cubicBezTo>
                  <a:cubicBezTo>
                    <a:pt x="1758" y="3539"/>
                    <a:pt x="1758" y="3589"/>
                    <a:pt x="1758" y="3627"/>
                  </a:cubicBezTo>
                  <a:cubicBezTo>
                    <a:pt x="1758" y="3664"/>
                    <a:pt x="1758" y="3715"/>
                    <a:pt x="1758" y="3752"/>
                  </a:cubicBezTo>
                  <a:cubicBezTo>
                    <a:pt x="1758" y="4053"/>
                    <a:pt x="1758" y="4355"/>
                    <a:pt x="1758" y="4656"/>
                  </a:cubicBezTo>
                  <a:cubicBezTo>
                    <a:pt x="1758" y="4681"/>
                    <a:pt x="1745" y="4719"/>
                    <a:pt x="1783" y="4731"/>
                  </a:cubicBezTo>
                  <a:cubicBezTo>
                    <a:pt x="1783" y="4706"/>
                    <a:pt x="1783" y="4693"/>
                    <a:pt x="1783" y="4681"/>
                  </a:cubicBezTo>
                  <a:cubicBezTo>
                    <a:pt x="1783" y="3903"/>
                    <a:pt x="1795" y="3125"/>
                    <a:pt x="1783" y="2334"/>
                  </a:cubicBezTo>
                  <a:cubicBezTo>
                    <a:pt x="1783" y="1845"/>
                    <a:pt x="1808" y="1343"/>
                    <a:pt x="1770" y="841"/>
                  </a:cubicBezTo>
                  <a:cubicBezTo>
                    <a:pt x="1758" y="477"/>
                    <a:pt x="1557" y="213"/>
                    <a:pt x="1218" y="63"/>
                  </a:cubicBezTo>
                  <a:cubicBezTo>
                    <a:pt x="1143" y="25"/>
                    <a:pt x="1068" y="25"/>
                    <a:pt x="99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2"/>
            <p:cNvSpPr/>
            <p:nvPr/>
          </p:nvSpPr>
          <p:spPr>
            <a:xfrm>
              <a:off x="1347675" y="3335963"/>
              <a:ext cx="207400" cy="179800"/>
            </a:xfrm>
            <a:custGeom>
              <a:avLst/>
              <a:gdLst/>
              <a:ahLst/>
              <a:cxnLst/>
              <a:rect l="l" t="t" r="r" b="b"/>
              <a:pathLst>
                <a:path w="8296" h="7192" extrusionOk="0">
                  <a:moveTo>
                    <a:pt x="389" y="1"/>
                  </a:moveTo>
                  <a:cubicBezTo>
                    <a:pt x="377" y="14"/>
                    <a:pt x="377" y="14"/>
                    <a:pt x="377" y="26"/>
                  </a:cubicBezTo>
                  <a:cubicBezTo>
                    <a:pt x="264" y="553"/>
                    <a:pt x="176" y="1093"/>
                    <a:pt x="113" y="1620"/>
                  </a:cubicBezTo>
                  <a:cubicBezTo>
                    <a:pt x="63" y="2034"/>
                    <a:pt x="25" y="2448"/>
                    <a:pt x="13" y="2862"/>
                  </a:cubicBezTo>
                  <a:lnTo>
                    <a:pt x="0" y="2862"/>
                  </a:lnTo>
                  <a:lnTo>
                    <a:pt x="0" y="2975"/>
                  </a:lnTo>
                  <a:lnTo>
                    <a:pt x="0" y="3138"/>
                  </a:lnTo>
                  <a:lnTo>
                    <a:pt x="0" y="3339"/>
                  </a:lnTo>
                  <a:lnTo>
                    <a:pt x="0" y="3527"/>
                  </a:lnTo>
                  <a:lnTo>
                    <a:pt x="0" y="3766"/>
                  </a:lnTo>
                  <a:lnTo>
                    <a:pt x="0" y="3891"/>
                  </a:lnTo>
                  <a:lnTo>
                    <a:pt x="0" y="3992"/>
                  </a:lnTo>
                  <a:lnTo>
                    <a:pt x="13" y="3992"/>
                  </a:lnTo>
                  <a:cubicBezTo>
                    <a:pt x="13" y="4293"/>
                    <a:pt x="25" y="4594"/>
                    <a:pt x="51" y="4882"/>
                  </a:cubicBezTo>
                  <a:cubicBezTo>
                    <a:pt x="88" y="5184"/>
                    <a:pt x="113" y="5472"/>
                    <a:pt x="163" y="5761"/>
                  </a:cubicBezTo>
                  <a:cubicBezTo>
                    <a:pt x="264" y="6300"/>
                    <a:pt x="578" y="6652"/>
                    <a:pt x="1092" y="6815"/>
                  </a:cubicBezTo>
                  <a:cubicBezTo>
                    <a:pt x="1406" y="6928"/>
                    <a:pt x="1732" y="7003"/>
                    <a:pt x="2071" y="7053"/>
                  </a:cubicBezTo>
                  <a:cubicBezTo>
                    <a:pt x="2460" y="7129"/>
                    <a:pt x="2849" y="7179"/>
                    <a:pt x="3250" y="7179"/>
                  </a:cubicBezTo>
                  <a:cubicBezTo>
                    <a:pt x="3250" y="7179"/>
                    <a:pt x="3250" y="7191"/>
                    <a:pt x="3250" y="7191"/>
                  </a:cubicBezTo>
                  <a:lnTo>
                    <a:pt x="4154" y="7191"/>
                  </a:lnTo>
                  <a:cubicBezTo>
                    <a:pt x="4154" y="7179"/>
                    <a:pt x="4154" y="7179"/>
                    <a:pt x="4154" y="7179"/>
                  </a:cubicBezTo>
                  <a:cubicBezTo>
                    <a:pt x="4505" y="7154"/>
                    <a:pt x="4869" y="7116"/>
                    <a:pt x="5221" y="7053"/>
                  </a:cubicBezTo>
                  <a:cubicBezTo>
                    <a:pt x="5911" y="6940"/>
                    <a:pt x="6576" y="6740"/>
                    <a:pt x="7216" y="6464"/>
                  </a:cubicBezTo>
                  <a:cubicBezTo>
                    <a:pt x="7567" y="6313"/>
                    <a:pt x="7806" y="6062"/>
                    <a:pt x="7944" y="5698"/>
                  </a:cubicBezTo>
                  <a:cubicBezTo>
                    <a:pt x="8032" y="5472"/>
                    <a:pt x="8094" y="5234"/>
                    <a:pt x="8170" y="5008"/>
                  </a:cubicBezTo>
                  <a:cubicBezTo>
                    <a:pt x="8207" y="4857"/>
                    <a:pt x="8257" y="4719"/>
                    <a:pt x="8295" y="4569"/>
                  </a:cubicBezTo>
                  <a:cubicBezTo>
                    <a:pt x="8257" y="4569"/>
                    <a:pt x="8257" y="4594"/>
                    <a:pt x="8245" y="4606"/>
                  </a:cubicBezTo>
                  <a:cubicBezTo>
                    <a:pt x="8195" y="4707"/>
                    <a:pt x="8157" y="4795"/>
                    <a:pt x="8094" y="4882"/>
                  </a:cubicBezTo>
                  <a:cubicBezTo>
                    <a:pt x="7781" y="5334"/>
                    <a:pt x="7354" y="5623"/>
                    <a:pt x="6839" y="5761"/>
                  </a:cubicBezTo>
                  <a:cubicBezTo>
                    <a:pt x="6350" y="5899"/>
                    <a:pt x="5848" y="5949"/>
                    <a:pt x="5346" y="5949"/>
                  </a:cubicBezTo>
                  <a:cubicBezTo>
                    <a:pt x="5227" y="5955"/>
                    <a:pt x="5105" y="5959"/>
                    <a:pt x="4981" y="5959"/>
                  </a:cubicBezTo>
                  <a:cubicBezTo>
                    <a:pt x="4857" y="5959"/>
                    <a:pt x="4731" y="5955"/>
                    <a:pt x="4606" y="5949"/>
                  </a:cubicBezTo>
                  <a:cubicBezTo>
                    <a:pt x="4443" y="5937"/>
                    <a:pt x="4267" y="5937"/>
                    <a:pt x="4104" y="5924"/>
                  </a:cubicBezTo>
                  <a:cubicBezTo>
                    <a:pt x="3765" y="5886"/>
                    <a:pt x="3426" y="5861"/>
                    <a:pt x="3100" y="5824"/>
                  </a:cubicBezTo>
                  <a:cubicBezTo>
                    <a:pt x="2636" y="5773"/>
                    <a:pt x="2171" y="5711"/>
                    <a:pt x="1720" y="5585"/>
                  </a:cubicBezTo>
                  <a:cubicBezTo>
                    <a:pt x="1644" y="5573"/>
                    <a:pt x="1569" y="5548"/>
                    <a:pt x="1506" y="5522"/>
                  </a:cubicBezTo>
                  <a:cubicBezTo>
                    <a:pt x="1469" y="5510"/>
                    <a:pt x="1443" y="5485"/>
                    <a:pt x="1443" y="5447"/>
                  </a:cubicBezTo>
                  <a:cubicBezTo>
                    <a:pt x="1443" y="5410"/>
                    <a:pt x="1469" y="5397"/>
                    <a:pt x="1506" y="5384"/>
                  </a:cubicBezTo>
                  <a:cubicBezTo>
                    <a:pt x="1531" y="5372"/>
                    <a:pt x="1556" y="5372"/>
                    <a:pt x="1594" y="5359"/>
                  </a:cubicBezTo>
                  <a:cubicBezTo>
                    <a:pt x="1883" y="5284"/>
                    <a:pt x="2184" y="5234"/>
                    <a:pt x="2485" y="5196"/>
                  </a:cubicBezTo>
                  <a:cubicBezTo>
                    <a:pt x="2799" y="5146"/>
                    <a:pt x="3125" y="5108"/>
                    <a:pt x="3439" y="5083"/>
                  </a:cubicBezTo>
                  <a:cubicBezTo>
                    <a:pt x="3602" y="5071"/>
                    <a:pt x="3752" y="5058"/>
                    <a:pt x="3903" y="5046"/>
                  </a:cubicBezTo>
                  <a:cubicBezTo>
                    <a:pt x="3928" y="5046"/>
                    <a:pt x="3953" y="5046"/>
                    <a:pt x="3966" y="5033"/>
                  </a:cubicBezTo>
                  <a:cubicBezTo>
                    <a:pt x="3953" y="5008"/>
                    <a:pt x="3928" y="5008"/>
                    <a:pt x="3903" y="5008"/>
                  </a:cubicBezTo>
                  <a:cubicBezTo>
                    <a:pt x="3727" y="5008"/>
                    <a:pt x="3539" y="4983"/>
                    <a:pt x="3363" y="4933"/>
                  </a:cubicBezTo>
                  <a:cubicBezTo>
                    <a:pt x="2962" y="4807"/>
                    <a:pt x="2623" y="4594"/>
                    <a:pt x="2347" y="4280"/>
                  </a:cubicBezTo>
                  <a:cubicBezTo>
                    <a:pt x="2159" y="4079"/>
                    <a:pt x="2008" y="3853"/>
                    <a:pt x="1858" y="3628"/>
                  </a:cubicBezTo>
                  <a:cubicBezTo>
                    <a:pt x="1556" y="3176"/>
                    <a:pt x="1293" y="2686"/>
                    <a:pt x="1067" y="2184"/>
                  </a:cubicBezTo>
                  <a:cubicBezTo>
                    <a:pt x="854" y="1708"/>
                    <a:pt x="691" y="1231"/>
                    <a:pt x="565" y="729"/>
                  </a:cubicBezTo>
                  <a:cubicBezTo>
                    <a:pt x="502" y="515"/>
                    <a:pt x="465" y="290"/>
                    <a:pt x="414" y="76"/>
                  </a:cubicBezTo>
                  <a:cubicBezTo>
                    <a:pt x="414" y="51"/>
                    <a:pt x="414" y="14"/>
                    <a:pt x="389" y="1"/>
                  </a:cubicBezTo>
                  <a:close/>
                </a:path>
              </a:pathLst>
            </a:custGeom>
            <a:solidFill>
              <a:srgbClr val="76A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2"/>
            <p:cNvSpPr/>
            <p:nvPr/>
          </p:nvSpPr>
          <p:spPr>
            <a:xfrm>
              <a:off x="1629700" y="3335963"/>
              <a:ext cx="207075" cy="179800"/>
            </a:xfrm>
            <a:custGeom>
              <a:avLst/>
              <a:gdLst/>
              <a:ahLst/>
              <a:cxnLst/>
              <a:rect l="l" t="t" r="r" b="b"/>
              <a:pathLst>
                <a:path w="8283" h="7192" extrusionOk="0">
                  <a:moveTo>
                    <a:pt x="7907" y="1"/>
                  </a:moveTo>
                  <a:cubicBezTo>
                    <a:pt x="7869" y="14"/>
                    <a:pt x="7881" y="39"/>
                    <a:pt x="7869" y="64"/>
                  </a:cubicBezTo>
                  <a:cubicBezTo>
                    <a:pt x="7768" y="654"/>
                    <a:pt x="7605" y="1231"/>
                    <a:pt x="7392" y="1795"/>
                  </a:cubicBezTo>
                  <a:cubicBezTo>
                    <a:pt x="7204" y="2247"/>
                    <a:pt x="6990" y="2699"/>
                    <a:pt x="6752" y="3126"/>
                  </a:cubicBezTo>
                  <a:cubicBezTo>
                    <a:pt x="6576" y="3427"/>
                    <a:pt x="6376" y="3715"/>
                    <a:pt x="6162" y="4004"/>
                  </a:cubicBezTo>
                  <a:cubicBezTo>
                    <a:pt x="6037" y="4180"/>
                    <a:pt x="5899" y="4355"/>
                    <a:pt x="5736" y="4493"/>
                  </a:cubicBezTo>
                  <a:cubicBezTo>
                    <a:pt x="5347" y="4820"/>
                    <a:pt x="4895" y="4995"/>
                    <a:pt x="4393" y="5008"/>
                  </a:cubicBezTo>
                  <a:cubicBezTo>
                    <a:pt x="4388" y="5008"/>
                    <a:pt x="4379" y="5006"/>
                    <a:pt x="4370" y="5006"/>
                  </a:cubicBezTo>
                  <a:cubicBezTo>
                    <a:pt x="4356" y="5006"/>
                    <a:pt x="4343" y="5010"/>
                    <a:pt x="4343" y="5033"/>
                  </a:cubicBezTo>
                  <a:cubicBezTo>
                    <a:pt x="4355" y="5046"/>
                    <a:pt x="4368" y="5046"/>
                    <a:pt x="4393" y="5046"/>
                  </a:cubicBezTo>
                  <a:cubicBezTo>
                    <a:pt x="4631" y="5058"/>
                    <a:pt x="4857" y="5083"/>
                    <a:pt x="5096" y="5108"/>
                  </a:cubicBezTo>
                  <a:cubicBezTo>
                    <a:pt x="5522" y="5146"/>
                    <a:pt x="5936" y="5209"/>
                    <a:pt x="6363" y="5284"/>
                  </a:cubicBezTo>
                  <a:cubicBezTo>
                    <a:pt x="6501" y="5309"/>
                    <a:pt x="6639" y="5347"/>
                    <a:pt x="6765" y="5384"/>
                  </a:cubicBezTo>
                  <a:cubicBezTo>
                    <a:pt x="6802" y="5384"/>
                    <a:pt x="6840" y="5410"/>
                    <a:pt x="6840" y="5447"/>
                  </a:cubicBezTo>
                  <a:cubicBezTo>
                    <a:pt x="6840" y="5497"/>
                    <a:pt x="6815" y="5522"/>
                    <a:pt x="6777" y="5535"/>
                  </a:cubicBezTo>
                  <a:cubicBezTo>
                    <a:pt x="6752" y="5535"/>
                    <a:pt x="6739" y="5548"/>
                    <a:pt x="6714" y="5548"/>
                  </a:cubicBezTo>
                  <a:cubicBezTo>
                    <a:pt x="6501" y="5610"/>
                    <a:pt x="6275" y="5661"/>
                    <a:pt x="6062" y="5698"/>
                  </a:cubicBezTo>
                  <a:cubicBezTo>
                    <a:pt x="5635" y="5786"/>
                    <a:pt x="5221" y="5824"/>
                    <a:pt x="4794" y="5861"/>
                  </a:cubicBezTo>
                  <a:cubicBezTo>
                    <a:pt x="4556" y="5886"/>
                    <a:pt x="4318" y="5911"/>
                    <a:pt x="4067" y="5924"/>
                  </a:cubicBezTo>
                  <a:cubicBezTo>
                    <a:pt x="3891" y="5937"/>
                    <a:pt x="3703" y="5949"/>
                    <a:pt x="3527" y="5949"/>
                  </a:cubicBezTo>
                  <a:cubicBezTo>
                    <a:pt x="3395" y="5955"/>
                    <a:pt x="3263" y="5959"/>
                    <a:pt x="3132" y="5959"/>
                  </a:cubicBezTo>
                  <a:cubicBezTo>
                    <a:pt x="3000" y="5959"/>
                    <a:pt x="2868" y="5955"/>
                    <a:pt x="2736" y="5949"/>
                  </a:cubicBezTo>
                  <a:cubicBezTo>
                    <a:pt x="2485" y="5937"/>
                    <a:pt x="2247" y="5911"/>
                    <a:pt x="1996" y="5874"/>
                  </a:cubicBezTo>
                  <a:cubicBezTo>
                    <a:pt x="1632" y="5824"/>
                    <a:pt x="1268" y="5736"/>
                    <a:pt x="942" y="5560"/>
                  </a:cubicBezTo>
                  <a:cubicBezTo>
                    <a:pt x="703" y="5422"/>
                    <a:pt x="490" y="5259"/>
                    <a:pt x="314" y="5046"/>
                  </a:cubicBezTo>
                  <a:cubicBezTo>
                    <a:pt x="202" y="4920"/>
                    <a:pt x="114" y="4770"/>
                    <a:pt x="51" y="4619"/>
                  </a:cubicBezTo>
                  <a:cubicBezTo>
                    <a:pt x="38" y="4594"/>
                    <a:pt x="38" y="4556"/>
                    <a:pt x="1" y="4556"/>
                  </a:cubicBezTo>
                  <a:cubicBezTo>
                    <a:pt x="1" y="4569"/>
                    <a:pt x="1" y="4581"/>
                    <a:pt x="1" y="4581"/>
                  </a:cubicBezTo>
                  <a:cubicBezTo>
                    <a:pt x="101" y="4958"/>
                    <a:pt x="214" y="5322"/>
                    <a:pt x="340" y="5686"/>
                  </a:cubicBezTo>
                  <a:cubicBezTo>
                    <a:pt x="465" y="6050"/>
                    <a:pt x="716" y="6300"/>
                    <a:pt x="1067" y="6464"/>
                  </a:cubicBezTo>
                  <a:cubicBezTo>
                    <a:pt x="1331" y="6577"/>
                    <a:pt x="1620" y="6690"/>
                    <a:pt x="1908" y="6777"/>
                  </a:cubicBezTo>
                  <a:cubicBezTo>
                    <a:pt x="2636" y="7003"/>
                    <a:pt x="3376" y="7141"/>
                    <a:pt x="4129" y="7179"/>
                  </a:cubicBezTo>
                  <a:cubicBezTo>
                    <a:pt x="4129" y="7179"/>
                    <a:pt x="4129" y="7179"/>
                    <a:pt x="4129" y="7191"/>
                  </a:cubicBezTo>
                  <a:lnTo>
                    <a:pt x="5045" y="7191"/>
                  </a:lnTo>
                  <a:cubicBezTo>
                    <a:pt x="5045" y="7179"/>
                    <a:pt x="5045" y="7179"/>
                    <a:pt x="5045" y="7179"/>
                  </a:cubicBezTo>
                  <a:cubicBezTo>
                    <a:pt x="5246" y="7166"/>
                    <a:pt x="5447" y="7154"/>
                    <a:pt x="5660" y="7129"/>
                  </a:cubicBezTo>
                  <a:cubicBezTo>
                    <a:pt x="6162" y="7066"/>
                    <a:pt x="6664" y="6966"/>
                    <a:pt x="7154" y="6815"/>
                  </a:cubicBezTo>
                  <a:cubicBezTo>
                    <a:pt x="7643" y="6677"/>
                    <a:pt x="7969" y="6338"/>
                    <a:pt x="8095" y="5836"/>
                  </a:cubicBezTo>
                  <a:cubicBezTo>
                    <a:pt x="8145" y="5598"/>
                    <a:pt x="8170" y="5359"/>
                    <a:pt x="8195" y="5108"/>
                  </a:cubicBezTo>
                  <a:cubicBezTo>
                    <a:pt x="8245" y="4619"/>
                    <a:pt x="8270" y="4117"/>
                    <a:pt x="8283" y="3628"/>
                  </a:cubicBezTo>
                  <a:cubicBezTo>
                    <a:pt x="8283" y="3276"/>
                    <a:pt x="8283" y="2925"/>
                    <a:pt x="8258" y="2573"/>
                  </a:cubicBezTo>
                  <a:cubicBezTo>
                    <a:pt x="8245" y="2272"/>
                    <a:pt x="8220" y="1971"/>
                    <a:pt x="8183" y="1670"/>
                  </a:cubicBezTo>
                  <a:cubicBezTo>
                    <a:pt x="8145" y="1319"/>
                    <a:pt x="8095" y="955"/>
                    <a:pt x="8032" y="603"/>
                  </a:cubicBezTo>
                  <a:cubicBezTo>
                    <a:pt x="7994" y="403"/>
                    <a:pt x="7957" y="202"/>
                    <a:pt x="7907" y="1"/>
                  </a:cubicBezTo>
                  <a:close/>
                </a:path>
              </a:pathLst>
            </a:custGeom>
            <a:solidFill>
              <a:srgbClr val="76A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2"/>
            <p:cNvSpPr/>
            <p:nvPr/>
          </p:nvSpPr>
          <p:spPr>
            <a:xfrm>
              <a:off x="1609000" y="3116038"/>
              <a:ext cx="206450" cy="224975"/>
            </a:xfrm>
            <a:custGeom>
              <a:avLst/>
              <a:gdLst/>
              <a:ahLst/>
              <a:cxnLst/>
              <a:rect l="l" t="t" r="r" b="b"/>
              <a:pathLst>
                <a:path w="8258" h="8999" extrusionOk="0">
                  <a:moveTo>
                    <a:pt x="2561" y="0"/>
                  </a:moveTo>
                  <a:cubicBezTo>
                    <a:pt x="2544" y="0"/>
                    <a:pt x="2527" y="1"/>
                    <a:pt x="2510" y="1"/>
                  </a:cubicBezTo>
                  <a:cubicBezTo>
                    <a:pt x="2159" y="1"/>
                    <a:pt x="1833" y="102"/>
                    <a:pt x="1544" y="290"/>
                  </a:cubicBezTo>
                  <a:cubicBezTo>
                    <a:pt x="1306" y="453"/>
                    <a:pt x="1117" y="666"/>
                    <a:pt x="979" y="930"/>
                  </a:cubicBezTo>
                  <a:cubicBezTo>
                    <a:pt x="986" y="932"/>
                    <a:pt x="992" y="933"/>
                    <a:pt x="998" y="933"/>
                  </a:cubicBezTo>
                  <a:cubicBezTo>
                    <a:pt x="1022" y="933"/>
                    <a:pt x="1032" y="913"/>
                    <a:pt x="1042" y="892"/>
                  </a:cubicBezTo>
                  <a:cubicBezTo>
                    <a:pt x="1092" y="829"/>
                    <a:pt x="1142" y="779"/>
                    <a:pt x="1218" y="729"/>
                  </a:cubicBezTo>
                  <a:cubicBezTo>
                    <a:pt x="1362" y="627"/>
                    <a:pt x="1535" y="577"/>
                    <a:pt x="1709" y="577"/>
                  </a:cubicBezTo>
                  <a:cubicBezTo>
                    <a:pt x="1899" y="577"/>
                    <a:pt x="2090" y="636"/>
                    <a:pt x="2247" y="754"/>
                  </a:cubicBezTo>
                  <a:cubicBezTo>
                    <a:pt x="2448" y="905"/>
                    <a:pt x="2573" y="1106"/>
                    <a:pt x="2586" y="1357"/>
                  </a:cubicBezTo>
                  <a:cubicBezTo>
                    <a:pt x="2598" y="1520"/>
                    <a:pt x="2586" y="1695"/>
                    <a:pt x="2560" y="1858"/>
                  </a:cubicBezTo>
                  <a:cubicBezTo>
                    <a:pt x="2485" y="2373"/>
                    <a:pt x="2284" y="2825"/>
                    <a:pt x="1933" y="3226"/>
                  </a:cubicBezTo>
                  <a:cubicBezTo>
                    <a:pt x="1920" y="3251"/>
                    <a:pt x="1895" y="3264"/>
                    <a:pt x="1870" y="3289"/>
                  </a:cubicBezTo>
                  <a:cubicBezTo>
                    <a:pt x="1745" y="3440"/>
                    <a:pt x="1594" y="3553"/>
                    <a:pt x="1444" y="3691"/>
                  </a:cubicBezTo>
                  <a:cubicBezTo>
                    <a:pt x="1393" y="3741"/>
                    <a:pt x="1343" y="3804"/>
                    <a:pt x="1280" y="3854"/>
                  </a:cubicBezTo>
                  <a:cubicBezTo>
                    <a:pt x="1180" y="3967"/>
                    <a:pt x="1067" y="4092"/>
                    <a:pt x="967" y="4218"/>
                  </a:cubicBezTo>
                  <a:cubicBezTo>
                    <a:pt x="891" y="4331"/>
                    <a:pt x="816" y="4456"/>
                    <a:pt x="728" y="4569"/>
                  </a:cubicBezTo>
                  <a:cubicBezTo>
                    <a:pt x="653" y="4695"/>
                    <a:pt x="578" y="4820"/>
                    <a:pt x="515" y="4945"/>
                  </a:cubicBezTo>
                  <a:cubicBezTo>
                    <a:pt x="327" y="5309"/>
                    <a:pt x="201" y="5686"/>
                    <a:pt x="113" y="6075"/>
                  </a:cubicBezTo>
                  <a:cubicBezTo>
                    <a:pt x="63" y="6263"/>
                    <a:pt x="26" y="6451"/>
                    <a:pt x="26" y="6652"/>
                  </a:cubicBezTo>
                  <a:cubicBezTo>
                    <a:pt x="13" y="6715"/>
                    <a:pt x="26" y="6790"/>
                    <a:pt x="13" y="6853"/>
                  </a:cubicBezTo>
                  <a:cubicBezTo>
                    <a:pt x="1" y="7142"/>
                    <a:pt x="1" y="7430"/>
                    <a:pt x="1" y="7719"/>
                  </a:cubicBezTo>
                  <a:cubicBezTo>
                    <a:pt x="1" y="7731"/>
                    <a:pt x="13" y="7744"/>
                    <a:pt x="13" y="7744"/>
                  </a:cubicBezTo>
                  <a:cubicBezTo>
                    <a:pt x="26" y="7731"/>
                    <a:pt x="26" y="7719"/>
                    <a:pt x="26" y="7694"/>
                  </a:cubicBezTo>
                  <a:cubicBezTo>
                    <a:pt x="26" y="7581"/>
                    <a:pt x="26" y="7455"/>
                    <a:pt x="13" y="7330"/>
                  </a:cubicBezTo>
                  <a:lnTo>
                    <a:pt x="13" y="7330"/>
                  </a:lnTo>
                  <a:cubicBezTo>
                    <a:pt x="26" y="7443"/>
                    <a:pt x="26" y="7543"/>
                    <a:pt x="38" y="7656"/>
                  </a:cubicBezTo>
                  <a:cubicBezTo>
                    <a:pt x="63" y="7869"/>
                    <a:pt x="88" y="8083"/>
                    <a:pt x="126" y="8296"/>
                  </a:cubicBezTo>
                  <a:cubicBezTo>
                    <a:pt x="126" y="8321"/>
                    <a:pt x="139" y="8334"/>
                    <a:pt x="139" y="8346"/>
                  </a:cubicBezTo>
                  <a:cubicBezTo>
                    <a:pt x="226" y="8459"/>
                    <a:pt x="339" y="8534"/>
                    <a:pt x="477" y="8585"/>
                  </a:cubicBezTo>
                  <a:cubicBezTo>
                    <a:pt x="678" y="8647"/>
                    <a:pt x="891" y="8698"/>
                    <a:pt x="1105" y="8748"/>
                  </a:cubicBezTo>
                  <a:cubicBezTo>
                    <a:pt x="1644" y="8886"/>
                    <a:pt x="2197" y="8961"/>
                    <a:pt x="2749" y="8986"/>
                  </a:cubicBezTo>
                  <a:cubicBezTo>
                    <a:pt x="2962" y="8999"/>
                    <a:pt x="3163" y="8999"/>
                    <a:pt x="3364" y="8999"/>
                  </a:cubicBezTo>
                  <a:cubicBezTo>
                    <a:pt x="3690" y="8986"/>
                    <a:pt x="4016" y="8961"/>
                    <a:pt x="4342" y="8923"/>
                  </a:cubicBezTo>
                  <a:cubicBezTo>
                    <a:pt x="4882" y="8848"/>
                    <a:pt x="5409" y="8735"/>
                    <a:pt x="5924" y="8572"/>
                  </a:cubicBezTo>
                  <a:cubicBezTo>
                    <a:pt x="6451" y="8409"/>
                    <a:pt x="6953" y="8183"/>
                    <a:pt x="7442" y="7932"/>
                  </a:cubicBezTo>
                  <a:cubicBezTo>
                    <a:pt x="7605" y="7844"/>
                    <a:pt x="7756" y="7756"/>
                    <a:pt x="7906" y="7656"/>
                  </a:cubicBezTo>
                  <a:cubicBezTo>
                    <a:pt x="8132" y="7493"/>
                    <a:pt x="8258" y="7292"/>
                    <a:pt x="8195" y="7004"/>
                  </a:cubicBezTo>
                  <a:cubicBezTo>
                    <a:pt x="8195" y="6991"/>
                    <a:pt x="8195" y="6991"/>
                    <a:pt x="8207" y="6978"/>
                  </a:cubicBezTo>
                  <a:cubicBezTo>
                    <a:pt x="8195" y="6966"/>
                    <a:pt x="8195" y="6953"/>
                    <a:pt x="8195" y="6941"/>
                  </a:cubicBezTo>
                  <a:cubicBezTo>
                    <a:pt x="7969" y="6326"/>
                    <a:pt x="7706" y="5724"/>
                    <a:pt x="7404" y="5134"/>
                  </a:cubicBezTo>
                  <a:cubicBezTo>
                    <a:pt x="6902" y="4155"/>
                    <a:pt x="6300" y="3239"/>
                    <a:pt x="5597" y="2386"/>
                  </a:cubicBezTo>
                  <a:cubicBezTo>
                    <a:pt x="4995" y="1658"/>
                    <a:pt x="4330" y="993"/>
                    <a:pt x="3602" y="390"/>
                  </a:cubicBezTo>
                  <a:cubicBezTo>
                    <a:pt x="3301" y="138"/>
                    <a:pt x="2943" y="0"/>
                    <a:pt x="2561" y="0"/>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2"/>
            <p:cNvSpPr/>
            <p:nvPr/>
          </p:nvSpPr>
          <p:spPr>
            <a:xfrm>
              <a:off x="1612150" y="3290488"/>
              <a:ext cx="215225" cy="171525"/>
            </a:xfrm>
            <a:custGeom>
              <a:avLst/>
              <a:gdLst/>
              <a:ahLst/>
              <a:cxnLst/>
              <a:rect l="l" t="t" r="r" b="b"/>
              <a:pathLst>
                <a:path w="8609" h="6861" extrusionOk="0">
                  <a:moveTo>
                    <a:pt x="8081" y="0"/>
                  </a:moveTo>
                  <a:cubicBezTo>
                    <a:pt x="8056" y="63"/>
                    <a:pt x="8081" y="126"/>
                    <a:pt x="8069" y="189"/>
                  </a:cubicBezTo>
                  <a:cubicBezTo>
                    <a:pt x="8031" y="389"/>
                    <a:pt x="7956" y="553"/>
                    <a:pt x="7780" y="653"/>
                  </a:cubicBezTo>
                  <a:cubicBezTo>
                    <a:pt x="7517" y="829"/>
                    <a:pt x="7228" y="979"/>
                    <a:pt x="6940" y="1117"/>
                  </a:cubicBezTo>
                  <a:cubicBezTo>
                    <a:pt x="6651" y="1255"/>
                    <a:pt x="6362" y="1381"/>
                    <a:pt x="6061" y="1494"/>
                  </a:cubicBezTo>
                  <a:cubicBezTo>
                    <a:pt x="5622" y="1644"/>
                    <a:pt x="5170" y="1757"/>
                    <a:pt x="4718" y="1845"/>
                  </a:cubicBezTo>
                  <a:cubicBezTo>
                    <a:pt x="4380" y="1908"/>
                    <a:pt x="4041" y="1958"/>
                    <a:pt x="3702" y="1983"/>
                  </a:cubicBezTo>
                  <a:cubicBezTo>
                    <a:pt x="3489" y="1996"/>
                    <a:pt x="3275" y="1996"/>
                    <a:pt x="3062" y="2008"/>
                  </a:cubicBezTo>
                  <a:cubicBezTo>
                    <a:pt x="2987" y="2008"/>
                    <a:pt x="2899" y="1996"/>
                    <a:pt x="2823" y="1996"/>
                  </a:cubicBezTo>
                  <a:cubicBezTo>
                    <a:pt x="2736" y="1996"/>
                    <a:pt x="2635" y="1996"/>
                    <a:pt x="2547" y="1983"/>
                  </a:cubicBezTo>
                  <a:cubicBezTo>
                    <a:pt x="2334" y="1971"/>
                    <a:pt x="2121" y="1958"/>
                    <a:pt x="1907" y="1933"/>
                  </a:cubicBezTo>
                  <a:cubicBezTo>
                    <a:pt x="1719" y="1908"/>
                    <a:pt x="1544" y="1870"/>
                    <a:pt x="1355" y="1845"/>
                  </a:cubicBezTo>
                  <a:cubicBezTo>
                    <a:pt x="1067" y="1782"/>
                    <a:pt x="791" y="1720"/>
                    <a:pt x="515" y="1632"/>
                  </a:cubicBezTo>
                  <a:cubicBezTo>
                    <a:pt x="402" y="1594"/>
                    <a:pt x="264" y="1582"/>
                    <a:pt x="163" y="1494"/>
                  </a:cubicBezTo>
                  <a:cubicBezTo>
                    <a:pt x="113" y="1456"/>
                    <a:pt x="75" y="1406"/>
                    <a:pt x="25" y="1368"/>
                  </a:cubicBezTo>
                  <a:cubicBezTo>
                    <a:pt x="0" y="1406"/>
                    <a:pt x="25" y="1431"/>
                    <a:pt x="25" y="1469"/>
                  </a:cubicBezTo>
                  <a:cubicBezTo>
                    <a:pt x="100" y="1757"/>
                    <a:pt x="201" y="2033"/>
                    <a:pt x="339" y="2284"/>
                  </a:cubicBezTo>
                  <a:cubicBezTo>
                    <a:pt x="540" y="2648"/>
                    <a:pt x="803" y="2949"/>
                    <a:pt x="1117" y="3213"/>
                  </a:cubicBezTo>
                  <a:cubicBezTo>
                    <a:pt x="1431" y="3464"/>
                    <a:pt x="1794" y="3652"/>
                    <a:pt x="2196" y="3778"/>
                  </a:cubicBezTo>
                  <a:cubicBezTo>
                    <a:pt x="2472" y="3853"/>
                    <a:pt x="2711" y="4003"/>
                    <a:pt x="2911" y="4217"/>
                  </a:cubicBezTo>
                  <a:cubicBezTo>
                    <a:pt x="3213" y="4531"/>
                    <a:pt x="3363" y="4894"/>
                    <a:pt x="3376" y="5334"/>
                  </a:cubicBezTo>
                  <a:cubicBezTo>
                    <a:pt x="3376" y="5534"/>
                    <a:pt x="3363" y="5723"/>
                    <a:pt x="3363" y="5923"/>
                  </a:cubicBezTo>
                  <a:cubicBezTo>
                    <a:pt x="3363" y="5936"/>
                    <a:pt x="3363" y="5936"/>
                    <a:pt x="3363" y="5949"/>
                  </a:cubicBezTo>
                  <a:cubicBezTo>
                    <a:pt x="3351" y="6124"/>
                    <a:pt x="3351" y="6300"/>
                    <a:pt x="3351" y="6476"/>
                  </a:cubicBezTo>
                  <a:cubicBezTo>
                    <a:pt x="3351" y="6651"/>
                    <a:pt x="3489" y="6802"/>
                    <a:pt x="3652" y="6814"/>
                  </a:cubicBezTo>
                  <a:cubicBezTo>
                    <a:pt x="3777" y="6814"/>
                    <a:pt x="3890" y="6827"/>
                    <a:pt x="4016" y="6827"/>
                  </a:cubicBezTo>
                  <a:cubicBezTo>
                    <a:pt x="4071" y="6823"/>
                    <a:pt x="4126" y="6822"/>
                    <a:pt x="4181" y="6822"/>
                  </a:cubicBezTo>
                  <a:cubicBezTo>
                    <a:pt x="4314" y="6822"/>
                    <a:pt x="4447" y="6831"/>
                    <a:pt x="4580" y="6840"/>
                  </a:cubicBezTo>
                  <a:cubicBezTo>
                    <a:pt x="4681" y="6840"/>
                    <a:pt x="4794" y="6840"/>
                    <a:pt x="4907" y="6852"/>
                  </a:cubicBezTo>
                  <a:cubicBezTo>
                    <a:pt x="4922" y="6857"/>
                    <a:pt x="4940" y="6860"/>
                    <a:pt x="4959" y="6860"/>
                  </a:cubicBezTo>
                  <a:cubicBezTo>
                    <a:pt x="4986" y="6860"/>
                    <a:pt x="5015" y="6854"/>
                    <a:pt x="5045" y="6840"/>
                  </a:cubicBezTo>
                  <a:cubicBezTo>
                    <a:pt x="5145" y="6840"/>
                    <a:pt x="5245" y="6840"/>
                    <a:pt x="5358" y="6814"/>
                  </a:cubicBezTo>
                  <a:cubicBezTo>
                    <a:pt x="5584" y="6789"/>
                    <a:pt x="5810" y="6714"/>
                    <a:pt x="6011" y="6614"/>
                  </a:cubicBezTo>
                  <a:cubicBezTo>
                    <a:pt x="6287" y="6476"/>
                    <a:pt x="6513" y="6287"/>
                    <a:pt x="6701" y="6061"/>
                  </a:cubicBezTo>
                  <a:cubicBezTo>
                    <a:pt x="6864" y="5861"/>
                    <a:pt x="7015" y="5647"/>
                    <a:pt x="7165" y="5434"/>
                  </a:cubicBezTo>
                  <a:cubicBezTo>
                    <a:pt x="7316" y="5208"/>
                    <a:pt x="7441" y="4982"/>
                    <a:pt x="7580" y="4744"/>
                  </a:cubicBezTo>
                  <a:cubicBezTo>
                    <a:pt x="7755" y="4430"/>
                    <a:pt x="7906" y="4104"/>
                    <a:pt x="8044" y="3765"/>
                  </a:cubicBezTo>
                  <a:cubicBezTo>
                    <a:pt x="8157" y="3476"/>
                    <a:pt x="8257" y="3188"/>
                    <a:pt x="8345" y="2887"/>
                  </a:cubicBezTo>
                  <a:cubicBezTo>
                    <a:pt x="8420" y="2661"/>
                    <a:pt x="8483" y="2435"/>
                    <a:pt x="8521" y="2196"/>
                  </a:cubicBezTo>
                  <a:cubicBezTo>
                    <a:pt x="8546" y="2071"/>
                    <a:pt x="8583" y="1945"/>
                    <a:pt x="8609" y="1820"/>
                  </a:cubicBezTo>
                  <a:cubicBezTo>
                    <a:pt x="8609" y="1820"/>
                    <a:pt x="8609" y="1807"/>
                    <a:pt x="8609" y="1795"/>
                  </a:cubicBezTo>
                  <a:cubicBezTo>
                    <a:pt x="8496" y="1343"/>
                    <a:pt x="8383" y="891"/>
                    <a:pt x="8232" y="452"/>
                  </a:cubicBezTo>
                  <a:cubicBezTo>
                    <a:pt x="8182" y="302"/>
                    <a:pt x="8132" y="151"/>
                    <a:pt x="8081" y="0"/>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a:off x="1624375" y="3130138"/>
              <a:ext cx="50225" cy="66875"/>
            </a:xfrm>
            <a:custGeom>
              <a:avLst/>
              <a:gdLst/>
              <a:ahLst/>
              <a:cxnLst/>
              <a:rect l="l" t="t" r="r" b="b"/>
              <a:pathLst>
                <a:path w="2009" h="2675" extrusionOk="0">
                  <a:moveTo>
                    <a:pt x="1095" y="1"/>
                  </a:moveTo>
                  <a:cubicBezTo>
                    <a:pt x="1078" y="1"/>
                    <a:pt x="1060" y="1"/>
                    <a:pt x="1042" y="2"/>
                  </a:cubicBezTo>
                  <a:cubicBezTo>
                    <a:pt x="804" y="15"/>
                    <a:pt x="615" y="102"/>
                    <a:pt x="452" y="278"/>
                  </a:cubicBezTo>
                  <a:cubicBezTo>
                    <a:pt x="427" y="303"/>
                    <a:pt x="402" y="341"/>
                    <a:pt x="364" y="366"/>
                  </a:cubicBezTo>
                  <a:cubicBezTo>
                    <a:pt x="302" y="491"/>
                    <a:pt x="251" y="617"/>
                    <a:pt x="214" y="755"/>
                  </a:cubicBezTo>
                  <a:cubicBezTo>
                    <a:pt x="138" y="1018"/>
                    <a:pt x="76" y="1294"/>
                    <a:pt x="0" y="1571"/>
                  </a:cubicBezTo>
                  <a:cubicBezTo>
                    <a:pt x="0" y="1596"/>
                    <a:pt x="13" y="1596"/>
                    <a:pt x="26" y="1608"/>
                  </a:cubicBezTo>
                  <a:cubicBezTo>
                    <a:pt x="63" y="1646"/>
                    <a:pt x="101" y="1671"/>
                    <a:pt x="138" y="1709"/>
                  </a:cubicBezTo>
                  <a:cubicBezTo>
                    <a:pt x="477" y="1985"/>
                    <a:pt x="816" y="2273"/>
                    <a:pt x="1155" y="2549"/>
                  </a:cubicBezTo>
                  <a:cubicBezTo>
                    <a:pt x="1205" y="2587"/>
                    <a:pt x="1255" y="2650"/>
                    <a:pt x="1318" y="2675"/>
                  </a:cubicBezTo>
                  <a:cubicBezTo>
                    <a:pt x="1343" y="2650"/>
                    <a:pt x="1356" y="2637"/>
                    <a:pt x="1368" y="2625"/>
                  </a:cubicBezTo>
                  <a:cubicBezTo>
                    <a:pt x="1544" y="2424"/>
                    <a:pt x="1682" y="2198"/>
                    <a:pt x="1782" y="1960"/>
                  </a:cubicBezTo>
                  <a:cubicBezTo>
                    <a:pt x="1933" y="1596"/>
                    <a:pt x="2008" y="1219"/>
                    <a:pt x="1983" y="818"/>
                  </a:cubicBezTo>
                  <a:cubicBezTo>
                    <a:pt x="1983" y="617"/>
                    <a:pt x="1908" y="441"/>
                    <a:pt x="1770" y="291"/>
                  </a:cubicBezTo>
                  <a:cubicBezTo>
                    <a:pt x="1593" y="90"/>
                    <a:pt x="1361" y="1"/>
                    <a:pt x="109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1591425" y="3128913"/>
              <a:ext cx="36725" cy="60900"/>
            </a:xfrm>
            <a:custGeom>
              <a:avLst/>
              <a:gdLst/>
              <a:ahLst/>
              <a:cxnLst/>
              <a:rect l="l" t="t" r="r" b="b"/>
              <a:pathLst>
                <a:path w="1469" h="2436" extrusionOk="0">
                  <a:moveTo>
                    <a:pt x="904" y="1"/>
                  </a:moveTo>
                  <a:cubicBezTo>
                    <a:pt x="879" y="13"/>
                    <a:pt x="879" y="51"/>
                    <a:pt x="879" y="76"/>
                  </a:cubicBezTo>
                  <a:cubicBezTo>
                    <a:pt x="791" y="427"/>
                    <a:pt x="503" y="678"/>
                    <a:pt x="139" y="729"/>
                  </a:cubicBezTo>
                  <a:cubicBezTo>
                    <a:pt x="101" y="729"/>
                    <a:pt x="64" y="729"/>
                    <a:pt x="26" y="741"/>
                  </a:cubicBezTo>
                  <a:cubicBezTo>
                    <a:pt x="13" y="754"/>
                    <a:pt x="13" y="754"/>
                    <a:pt x="13" y="766"/>
                  </a:cubicBezTo>
                  <a:cubicBezTo>
                    <a:pt x="1" y="904"/>
                    <a:pt x="1" y="1042"/>
                    <a:pt x="13" y="1180"/>
                  </a:cubicBezTo>
                  <a:cubicBezTo>
                    <a:pt x="26" y="1256"/>
                    <a:pt x="26" y="1331"/>
                    <a:pt x="64" y="1406"/>
                  </a:cubicBezTo>
                  <a:cubicBezTo>
                    <a:pt x="78" y="1421"/>
                    <a:pt x="93" y="1427"/>
                    <a:pt x="108" y="1427"/>
                  </a:cubicBezTo>
                  <a:cubicBezTo>
                    <a:pt x="118" y="1427"/>
                    <a:pt x="128" y="1424"/>
                    <a:pt x="139" y="1419"/>
                  </a:cubicBezTo>
                  <a:cubicBezTo>
                    <a:pt x="377" y="1406"/>
                    <a:pt x="591" y="1343"/>
                    <a:pt x="804" y="1231"/>
                  </a:cubicBezTo>
                  <a:cubicBezTo>
                    <a:pt x="823" y="1211"/>
                    <a:pt x="850" y="1185"/>
                    <a:pt x="873" y="1185"/>
                  </a:cubicBezTo>
                  <a:cubicBezTo>
                    <a:pt x="879" y="1185"/>
                    <a:pt x="886" y="1187"/>
                    <a:pt x="892" y="1193"/>
                  </a:cubicBezTo>
                  <a:cubicBezTo>
                    <a:pt x="917" y="1205"/>
                    <a:pt x="892" y="1256"/>
                    <a:pt x="892" y="1293"/>
                  </a:cubicBezTo>
                  <a:cubicBezTo>
                    <a:pt x="829" y="1582"/>
                    <a:pt x="678" y="1795"/>
                    <a:pt x="415" y="1921"/>
                  </a:cubicBezTo>
                  <a:cubicBezTo>
                    <a:pt x="352" y="1958"/>
                    <a:pt x="352" y="1971"/>
                    <a:pt x="402" y="2021"/>
                  </a:cubicBezTo>
                  <a:cubicBezTo>
                    <a:pt x="553" y="2172"/>
                    <a:pt x="729" y="2297"/>
                    <a:pt x="892" y="2435"/>
                  </a:cubicBezTo>
                  <a:lnTo>
                    <a:pt x="904" y="2435"/>
                  </a:lnTo>
                  <a:cubicBezTo>
                    <a:pt x="929" y="2435"/>
                    <a:pt x="942" y="2423"/>
                    <a:pt x="967" y="2410"/>
                  </a:cubicBezTo>
                  <a:cubicBezTo>
                    <a:pt x="1055" y="2335"/>
                    <a:pt x="1143" y="2260"/>
                    <a:pt x="1218" y="2172"/>
                  </a:cubicBezTo>
                  <a:cubicBezTo>
                    <a:pt x="1318" y="2059"/>
                    <a:pt x="1394" y="1946"/>
                    <a:pt x="1456" y="1808"/>
                  </a:cubicBezTo>
                  <a:cubicBezTo>
                    <a:pt x="1456" y="1783"/>
                    <a:pt x="1469" y="1770"/>
                    <a:pt x="1456" y="1745"/>
                  </a:cubicBezTo>
                  <a:cubicBezTo>
                    <a:pt x="1419" y="1695"/>
                    <a:pt x="1369" y="1657"/>
                    <a:pt x="1318" y="1620"/>
                  </a:cubicBezTo>
                  <a:cubicBezTo>
                    <a:pt x="1243" y="1544"/>
                    <a:pt x="1155" y="1482"/>
                    <a:pt x="1067" y="1406"/>
                  </a:cubicBezTo>
                  <a:cubicBezTo>
                    <a:pt x="980" y="1331"/>
                    <a:pt x="929" y="1231"/>
                    <a:pt x="917" y="1105"/>
                  </a:cubicBezTo>
                  <a:cubicBezTo>
                    <a:pt x="904" y="1080"/>
                    <a:pt x="917" y="1055"/>
                    <a:pt x="917" y="1042"/>
                  </a:cubicBezTo>
                  <a:cubicBezTo>
                    <a:pt x="904" y="691"/>
                    <a:pt x="904" y="352"/>
                    <a:pt x="904"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2"/>
            <p:cNvSpPr/>
            <p:nvPr/>
          </p:nvSpPr>
          <p:spPr>
            <a:xfrm>
              <a:off x="1369325" y="3116038"/>
              <a:ext cx="206125" cy="224975"/>
            </a:xfrm>
            <a:custGeom>
              <a:avLst/>
              <a:gdLst/>
              <a:ahLst/>
              <a:cxnLst/>
              <a:rect l="l" t="t" r="r" b="b"/>
              <a:pathLst>
                <a:path w="8245" h="8999" extrusionOk="0">
                  <a:moveTo>
                    <a:pt x="5714" y="1"/>
                  </a:moveTo>
                  <a:cubicBezTo>
                    <a:pt x="5700" y="1"/>
                    <a:pt x="5686" y="1"/>
                    <a:pt x="5672" y="1"/>
                  </a:cubicBezTo>
                  <a:cubicBezTo>
                    <a:pt x="5283" y="1"/>
                    <a:pt x="4944" y="139"/>
                    <a:pt x="4643" y="390"/>
                  </a:cubicBezTo>
                  <a:cubicBezTo>
                    <a:pt x="4104" y="842"/>
                    <a:pt x="3589" y="1344"/>
                    <a:pt x="3112" y="1871"/>
                  </a:cubicBezTo>
                  <a:cubicBezTo>
                    <a:pt x="2610" y="2423"/>
                    <a:pt x="2146" y="3013"/>
                    <a:pt x="1732" y="3640"/>
                  </a:cubicBezTo>
                  <a:cubicBezTo>
                    <a:pt x="1230" y="4368"/>
                    <a:pt x="816" y="5146"/>
                    <a:pt x="452" y="5949"/>
                  </a:cubicBezTo>
                  <a:cubicBezTo>
                    <a:pt x="301" y="6288"/>
                    <a:pt x="163" y="6627"/>
                    <a:pt x="50" y="6978"/>
                  </a:cubicBezTo>
                  <a:cubicBezTo>
                    <a:pt x="50" y="6978"/>
                    <a:pt x="50" y="6991"/>
                    <a:pt x="50" y="6991"/>
                  </a:cubicBezTo>
                  <a:cubicBezTo>
                    <a:pt x="0" y="7292"/>
                    <a:pt x="126" y="7518"/>
                    <a:pt x="377" y="7681"/>
                  </a:cubicBezTo>
                  <a:cubicBezTo>
                    <a:pt x="703" y="7882"/>
                    <a:pt x="1029" y="8045"/>
                    <a:pt x="1368" y="8208"/>
                  </a:cubicBezTo>
                  <a:cubicBezTo>
                    <a:pt x="1807" y="8409"/>
                    <a:pt x="2272" y="8572"/>
                    <a:pt x="2736" y="8698"/>
                  </a:cubicBezTo>
                  <a:cubicBezTo>
                    <a:pt x="3238" y="8823"/>
                    <a:pt x="3727" y="8911"/>
                    <a:pt x="4242" y="8961"/>
                  </a:cubicBezTo>
                  <a:cubicBezTo>
                    <a:pt x="4530" y="8986"/>
                    <a:pt x="4806" y="8986"/>
                    <a:pt x="5095" y="8999"/>
                  </a:cubicBezTo>
                  <a:cubicBezTo>
                    <a:pt x="5183" y="8999"/>
                    <a:pt x="5283" y="8986"/>
                    <a:pt x="5371" y="8986"/>
                  </a:cubicBezTo>
                  <a:cubicBezTo>
                    <a:pt x="5404" y="8990"/>
                    <a:pt x="5436" y="8991"/>
                    <a:pt x="5468" y="8991"/>
                  </a:cubicBezTo>
                  <a:cubicBezTo>
                    <a:pt x="5544" y="8991"/>
                    <a:pt x="5618" y="8983"/>
                    <a:pt x="5697" y="8974"/>
                  </a:cubicBezTo>
                  <a:cubicBezTo>
                    <a:pt x="6011" y="8949"/>
                    <a:pt x="6312" y="8911"/>
                    <a:pt x="6626" y="8861"/>
                  </a:cubicBezTo>
                  <a:cubicBezTo>
                    <a:pt x="7015" y="8798"/>
                    <a:pt x="7404" y="8698"/>
                    <a:pt x="7793" y="8572"/>
                  </a:cubicBezTo>
                  <a:cubicBezTo>
                    <a:pt x="7931" y="8534"/>
                    <a:pt x="8044" y="8459"/>
                    <a:pt x="8119" y="8321"/>
                  </a:cubicBezTo>
                  <a:cubicBezTo>
                    <a:pt x="8119" y="8321"/>
                    <a:pt x="8119" y="8309"/>
                    <a:pt x="8119" y="8309"/>
                  </a:cubicBezTo>
                  <a:cubicBezTo>
                    <a:pt x="8132" y="8283"/>
                    <a:pt x="8132" y="8258"/>
                    <a:pt x="8144" y="8233"/>
                  </a:cubicBezTo>
                  <a:cubicBezTo>
                    <a:pt x="8182" y="7907"/>
                    <a:pt x="8232" y="7593"/>
                    <a:pt x="8245" y="7267"/>
                  </a:cubicBezTo>
                  <a:cubicBezTo>
                    <a:pt x="8245" y="7116"/>
                    <a:pt x="8245" y="6966"/>
                    <a:pt x="8232" y="6803"/>
                  </a:cubicBezTo>
                  <a:cubicBezTo>
                    <a:pt x="8220" y="6740"/>
                    <a:pt x="8232" y="6677"/>
                    <a:pt x="8220" y="6614"/>
                  </a:cubicBezTo>
                  <a:cubicBezTo>
                    <a:pt x="8220" y="6589"/>
                    <a:pt x="8220" y="6577"/>
                    <a:pt x="8220" y="6552"/>
                  </a:cubicBezTo>
                  <a:cubicBezTo>
                    <a:pt x="8195" y="6301"/>
                    <a:pt x="8144" y="6062"/>
                    <a:pt x="8082" y="5824"/>
                  </a:cubicBezTo>
                  <a:cubicBezTo>
                    <a:pt x="7944" y="5372"/>
                    <a:pt x="7768" y="4945"/>
                    <a:pt x="7504" y="4556"/>
                  </a:cubicBezTo>
                  <a:cubicBezTo>
                    <a:pt x="7454" y="4481"/>
                    <a:pt x="7404" y="4406"/>
                    <a:pt x="7354" y="4331"/>
                  </a:cubicBezTo>
                  <a:cubicBezTo>
                    <a:pt x="7241" y="4167"/>
                    <a:pt x="7115" y="4017"/>
                    <a:pt x="6977" y="3866"/>
                  </a:cubicBezTo>
                  <a:cubicBezTo>
                    <a:pt x="6902" y="3778"/>
                    <a:pt x="6814" y="3703"/>
                    <a:pt x="6739" y="3628"/>
                  </a:cubicBezTo>
                  <a:cubicBezTo>
                    <a:pt x="6588" y="3490"/>
                    <a:pt x="6438" y="3377"/>
                    <a:pt x="6312" y="3214"/>
                  </a:cubicBezTo>
                  <a:cubicBezTo>
                    <a:pt x="6074" y="2950"/>
                    <a:pt x="5898" y="2637"/>
                    <a:pt x="5785" y="2298"/>
                  </a:cubicBezTo>
                  <a:cubicBezTo>
                    <a:pt x="5722" y="2097"/>
                    <a:pt x="5685" y="1909"/>
                    <a:pt x="5672" y="1695"/>
                  </a:cubicBezTo>
                  <a:cubicBezTo>
                    <a:pt x="5660" y="1557"/>
                    <a:pt x="5647" y="1407"/>
                    <a:pt x="5685" y="1256"/>
                  </a:cubicBezTo>
                  <a:cubicBezTo>
                    <a:pt x="5763" y="843"/>
                    <a:pt x="6129" y="579"/>
                    <a:pt x="6536" y="579"/>
                  </a:cubicBezTo>
                  <a:cubicBezTo>
                    <a:pt x="6587" y="579"/>
                    <a:pt x="6638" y="583"/>
                    <a:pt x="6689" y="591"/>
                  </a:cubicBezTo>
                  <a:cubicBezTo>
                    <a:pt x="6902" y="616"/>
                    <a:pt x="7078" y="717"/>
                    <a:pt x="7203" y="892"/>
                  </a:cubicBezTo>
                  <a:cubicBezTo>
                    <a:pt x="7216" y="905"/>
                    <a:pt x="7228" y="930"/>
                    <a:pt x="7266" y="930"/>
                  </a:cubicBezTo>
                  <a:cubicBezTo>
                    <a:pt x="7253" y="917"/>
                    <a:pt x="7253" y="892"/>
                    <a:pt x="7241" y="880"/>
                  </a:cubicBezTo>
                  <a:cubicBezTo>
                    <a:pt x="6897" y="302"/>
                    <a:pt x="6383" y="1"/>
                    <a:pt x="5714" y="1"/>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2"/>
            <p:cNvSpPr/>
            <p:nvPr/>
          </p:nvSpPr>
          <p:spPr>
            <a:xfrm>
              <a:off x="1357400" y="3290488"/>
              <a:ext cx="215225" cy="171525"/>
            </a:xfrm>
            <a:custGeom>
              <a:avLst/>
              <a:gdLst/>
              <a:ahLst/>
              <a:cxnLst/>
              <a:rect l="l" t="t" r="r" b="b"/>
              <a:pathLst>
                <a:path w="8609" h="6861" extrusionOk="0">
                  <a:moveTo>
                    <a:pt x="527" y="0"/>
                  </a:moveTo>
                  <a:cubicBezTo>
                    <a:pt x="402" y="352"/>
                    <a:pt x="289" y="691"/>
                    <a:pt x="189" y="1055"/>
                  </a:cubicBezTo>
                  <a:cubicBezTo>
                    <a:pt x="113" y="1305"/>
                    <a:pt x="51" y="1569"/>
                    <a:pt x="0" y="1820"/>
                  </a:cubicBezTo>
                  <a:cubicBezTo>
                    <a:pt x="13" y="1895"/>
                    <a:pt x="25" y="1971"/>
                    <a:pt x="38" y="2046"/>
                  </a:cubicBezTo>
                  <a:cubicBezTo>
                    <a:pt x="126" y="2422"/>
                    <a:pt x="214" y="2786"/>
                    <a:pt x="327" y="3150"/>
                  </a:cubicBezTo>
                  <a:cubicBezTo>
                    <a:pt x="452" y="3502"/>
                    <a:pt x="578" y="3840"/>
                    <a:pt x="741" y="4179"/>
                  </a:cubicBezTo>
                  <a:cubicBezTo>
                    <a:pt x="929" y="4581"/>
                    <a:pt x="1130" y="4957"/>
                    <a:pt x="1368" y="5321"/>
                  </a:cubicBezTo>
                  <a:cubicBezTo>
                    <a:pt x="1519" y="5560"/>
                    <a:pt x="1682" y="5785"/>
                    <a:pt x="1845" y="5999"/>
                  </a:cubicBezTo>
                  <a:cubicBezTo>
                    <a:pt x="2033" y="6237"/>
                    <a:pt x="2259" y="6425"/>
                    <a:pt x="2510" y="6576"/>
                  </a:cubicBezTo>
                  <a:cubicBezTo>
                    <a:pt x="2836" y="6752"/>
                    <a:pt x="3200" y="6840"/>
                    <a:pt x="3564" y="6840"/>
                  </a:cubicBezTo>
                  <a:cubicBezTo>
                    <a:pt x="3579" y="6854"/>
                    <a:pt x="3594" y="6860"/>
                    <a:pt x="3608" y="6860"/>
                  </a:cubicBezTo>
                  <a:cubicBezTo>
                    <a:pt x="3619" y="6860"/>
                    <a:pt x="3629" y="6857"/>
                    <a:pt x="3639" y="6852"/>
                  </a:cubicBezTo>
                  <a:cubicBezTo>
                    <a:pt x="3765" y="6852"/>
                    <a:pt x="3890" y="6840"/>
                    <a:pt x="4016" y="6840"/>
                  </a:cubicBezTo>
                  <a:cubicBezTo>
                    <a:pt x="4279" y="6827"/>
                    <a:pt x="4530" y="6827"/>
                    <a:pt x="4794" y="6814"/>
                  </a:cubicBezTo>
                  <a:cubicBezTo>
                    <a:pt x="4901" y="6808"/>
                    <a:pt x="5007" y="6808"/>
                    <a:pt x="5114" y="6808"/>
                  </a:cubicBezTo>
                  <a:cubicBezTo>
                    <a:pt x="5221" y="6808"/>
                    <a:pt x="5327" y="6808"/>
                    <a:pt x="5434" y="6802"/>
                  </a:cubicBezTo>
                  <a:cubicBezTo>
                    <a:pt x="5735" y="6777"/>
                    <a:pt x="6011" y="6689"/>
                    <a:pt x="6262" y="6538"/>
                  </a:cubicBezTo>
                  <a:cubicBezTo>
                    <a:pt x="6639" y="6312"/>
                    <a:pt x="6940" y="5986"/>
                    <a:pt x="7191" y="5635"/>
                  </a:cubicBezTo>
                  <a:cubicBezTo>
                    <a:pt x="7442" y="5258"/>
                    <a:pt x="7643" y="4857"/>
                    <a:pt x="7806" y="4443"/>
                  </a:cubicBezTo>
                  <a:cubicBezTo>
                    <a:pt x="7969" y="4041"/>
                    <a:pt x="8107" y="3627"/>
                    <a:pt x="8220" y="3200"/>
                  </a:cubicBezTo>
                  <a:cubicBezTo>
                    <a:pt x="8383" y="2611"/>
                    <a:pt x="8496" y="2008"/>
                    <a:pt x="8596" y="1406"/>
                  </a:cubicBezTo>
                  <a:cubicBezTo>
                    <a:pt x="8596" y="1381"/>
                    <a:pt x="8609" y="1356"/>
                    <a:pt x="8584" y="1343"/>
                  </a:cubicBezTo>
                  <a:cubicBezTo>
                    <a:pt x="8508" y="1469"/>
                    <a:pt x="8383" y="1544"/>
                    <a:pt x="8245" y="1582"/>
                  </a:cubicBezTo>
                  <a:cubicBezTo>
                    <a:pt x="8019" y="1657"/>
                    <a:pt x="7806" y="1720"/>
                    <a:pt x="7580" y="1770"/>
                  </a:cubicBezTo>
                  <a:cubicBezTo>
                    <a:pt x="7116" y="1883"/>
                    <a:pt x="6651" y="1945"/>
                    <a:pt x="6174" y="1983"/>
                  </a:cubicBezTo>
                  <a:cubicBezTo>
                    <a:pt x="5961" y="1996"/>
                    <a:pt x="5748" y="2008"/>
                    <a:pt x="5534" y="2008"/>
                  </a:cubicBezTo>
                  <a:cubicBezTo>
                    <a:pt x="5384" y="2008"/>
                    <a:pt x="5246" y="1996"/>
                    <a:pt x="5095" y="1996"/>
                  </a:cubicBezTo>
                  <a:cubicBezTo>
                    <a:pt x="5064" y="1989"/>
                    <a:pt x="5029" y="1989"/>
                    <a:pt x="4995" y="1989"/>
                  </a:cubicBezTo>
                  <a:cubicBezTo>
                    <a:pt x="4960" y="1989"/>
                    <a:pt x="4926" y="1989"/>
                    <a:pt x="4894" y="1983"/>
                  </a:cubicBezTo>
                  <a:cubicBezTo>
                    <a:pt x="4669" y="1958"/>
                    <a:pt x="4455" y="1945"/>
                    <a:pt x="4229" y="1908"/>
                  </a:cubicBezTo>
                  <a:cubicBezTo>
                    <a:pt x="3991" y="1870"/>
                    <a:pt x="3740" y="1820"/>
                    <a:pt x="3501" y="1770"/>
                  </a:cubicBezTo>
                  <a:cubicBezTo>
                    <a:pt x="3163" y="1694"/>
                    <a:pt x="2824" y="1594"/>
                    <a:pt x="2498" y="1469"/>
                  </a:cubicBezTo>
                  <a:cubicBezTo>
                    <a:pt x="2234" y="1381"/>
                    <a:pt x="1983" y="1280"/>
                    <a:pt x="1745" y="1167"/>
                  </a:cubicBezTo>
                  <a:cubicBezTo>
                    <a:pt x="1456" y="1029"/>
                    <a:pt x="1180" y="879"/>
                    <a:pt x="904" y="716"/>
                  </a:cubicBezTo>
                  <a:cubicBezTo>
                    <a:pt x="665" y="565"/>
                    <a:pt x="515" y="364"/>
                    <a:pt x="527" y="76"/>
                  </a:cubicBezTo>
                  <a:cubicBezTo>
                    <a:pt x="527" y="51"/>
                    <a:pt x="540" y="26"/>
                    <a:pt x="527" y="0"/>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1510175" y="3130013"/>
              <a:ext cx="49900" cy="66700"/>
            </a:xfrm>
            <a:custGeom>
              <a:avLst/>
              <a:gdLst/>
              <a:ahLst/>
              <a:cxnLst/>
              <a:rect l="l" t="t" r="r" b="b"/>
              <a:pathLst>
                <a:path w="1996" h="2668" extrusionOk="0">
                  <a:moveTo>
                    <a:pt x="912" y="0"/>
                  </a:moveTo>
                  <a:cubicBezTo>
                    <a:pt x="712" y="0"/>
                    <a:pt x="511" y="63"/>
                    <a:pt x="352" y="183"/>
                  </a:cubicBezTo>
                  <a:cubicBezTo>
                    <a:pt x="151" y="333"/>
                    <a:pt x="38" y="547"/>
                    <a:pt x="13" y="785"/>
                  </a:cubicBezTo>
                  <a:cubicBezTo>
                    <a:pt x="1" y="961"/>
                    <a:pt x="13" y="1136"/>
                    <a:pt x="38" y="1312"/>
                  </a:cubicBezTo>
                  <a:cubicBezTo>
                    <a:pt x="101" y="1714"/>
                    <a:pt x="252" y="2103"/>
                    <a:pt x="490" y="2441"/>
                  </a:cubicBezTo>
                  <a:cubicBezTo>
                    <a:pt x="540" y="2517"/>
                    <a:pt x="603" y="2605"/>
                    <a:pt x="678" y="2667"/>
                  </a:cubicBezTo>
                  <a:cubicBezTo>
                    <a:pt x="703" y="2667"/>
                    <a:pt x="728" y="2655"/>
                    <a:pt x="741" y="2630"/>
                  </a:cubicBezTo>
                  <a:cubicBezTo>
                    <a:pt x="1117" y="2328"/>
                    <a:pt x="1481" y="2015"/>
                    <a:pt x="1858" y="1714"/>
                  </a:cubicBezTo>
                  <a:cubicBezTo>
                    <a:pt x="1883" y="1663"/>
                    <a:pt x="1933" y="1638"/>
                    <a:pt x="1971" y="1601"/>
                  </a:cubicBezTo>
                  <a:cubicBezTo>
                    <a:pt x="1983" y="1588"/>
                    <a:pt x="1996" y="1588"/>
                    <a:pt x="1996" y="1563"/>
                  </a:cubicBezTo>
                  <a:cubicBezTo>
                    <a:pt x="1933" y="1337"/>
                    <a:pt x="1883" y="1111"/>
                    <a:pt x="1820" y="898"/>
                  </a:cubicBezTo>
                  <a:cubicBezTo>
                    <a:pt x="1770" y="710"/>
                    <a:pt x="1732" y="534"/>
                    <a:pt x="1632" y="371"/>
                  </a:cubicBezTo>
                  <a:cubicBezTo>
                    <a:pt x="1619" y="371"/>
                    <a:pt x="1607" y="358"/>
                    <a:pt x="1607" y="346"/>
                  </a:cubicBezTo>
                  <a:cubicBezTo>
                    <a:pt x="1557" y="270"/>
                    <a:pt x="1494" y="208"/>
                    <a:pt x="1419" y="158"/>
                  </a:cubicBezTo>
                  <a:cubicBezTo>
                    <a:pt x="1270" y="51"/>
                    <a:pt x="1092" y="0"/>
                    <a:pt x="91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1555975" y="3157788"/>
              <a:ext cx="58700" cy="38925"/>
            </a:xfrm>
            <a:custGeom>
              <a:avLst/>
              <a:gdLst/>
              <a:ahLst/>
              <a:cxnLst/>
              <a:rect l="l" t="t" r="r" b="b"/>
              <a:pathLst>
                <a:path w="2348" h="1557" extrusionOk="0">
                  <a:moveTo>
                    <a:pt x="2322" y="0"/>
                  </a:moveTo>
                  <a:cubicBezTo>
                    <a:pt x="2310" y="0"/>
                    <a:pt x="2260" y="25"/>
                    <a:pt x="2234" y="38"/>
                  </a:cubicBezTo>
                  <a:cubicBezTo>
                    <a:pt x="2009" y="176"/>
                    <a:pt x="1758" y="251"/>
                    <a:pt x="1494" y="251"/>
                  </a:cubicBezTo>
                  <a:cubicBezTo>
                    <a:pt x="1494" y="264"/>
                    <a:pt x="1494" y="264"/>
                    <a:pt x="1482" y="264"/>
                  </a:cubicBezTo>
                  <a:cubicBezTo>
                    <a:pt x="1482" y="289"/>
                    <a:pt x="1494" y="314"/>
                    <a:pt x="1494" y="327"/>
                  </a:cubicBezTo>
                  <a:cubicBezTo>
                    <a:pt x="1544" y="490"/>
                    <a:pt x="1620" y="628"/>
                    <a:pt x="1720" y="753"/>
                  </a:cubicBezTo>
                  <a:cubicBezTo>
                    <a:pt x="1758" y="803"/>
                    <a:pt x="1758" y="803"/>
                    <a:pt x="1695" y="828"/>
                  </a:cubicBezTo>
                  <a:cubicBezTo>
                    <a:pt x="1607" y="854"/>
                    <a:pt x="1519" y="866"/>
                    <a:pt x="1431" y="866"/>
                  </a:cubicBezTo>
                  <a:cubicBezTo>
                    <a:pt x="1143" y="854"/>
                    <a:pt x="929" y="741"/>
                    <a:pt x="754" y="515"/>
                  </a:cubicBezTo>
                  <a:cubicBezTo>
                    <a:pt x="641" y="389"/>
                    <a:pt x="591" y="239"/>
                    <a:pt x="578" y="76"/>
                  </a:cubicBezTo>
                  <a:cubicBezTo>
                    <a:pt x="578" y="54"/>
                    <a:pt x="587" y="23"/>
                    <a:pt x="558" y="23"/>
                  </a:cubicBezTo>
                  <a:cubicBezTo>
                    <a:pt x="553" y="23"/>
                    <a:pt x="547" y="24"/>
                    <a:pt x="540" y="25"/>
                  </a:cubicBezTo>
                  <a:cubicBezTo>
                    <a:pt x="528" y="101"/>
                    <a:pt x="490" y="163"/>
                    <a:pt x="440" y="214"/>
                  </a:cubicBezTo>
                  <a:cubicBezTo>
                    <a:pt x="352" y="301"/>
                    <a:pt x="264" y="377"/>
                    <a:pt x="164" y="452"/>
                  </a:cubicBezTo>
                  <a:cubicBezTo>
                    <a:pt x="114" y="502"/>
                    <a:pt x="51" y="527"/>
                    <a:pt x="13" y="590"/>
                  </a:cubicBezTo>
                  <a:cubicBezTo>
                    <a:pt x="1" y="615"/>
                    <a:pt x="13" y="640"/>
                    <a:pt x="26" y="665"/>
                  </a:cubicBezTo>
                  <a:cubicBezTo>
                    <a:pt x="126" y="879"/>
                    <a:pt x="277" y="1067"/>
                    <a:pt x="465" y="1217"/>
                  </a:cubicBezTo>
                  <a:cubicBezTo>
                    <a:pt x="754" y="1443"/>
                    <a:pt x="1093" y="1556"/>
                    <a:pt x="1469" y="1556"/>
                  </a:cubicBezTo>
                  <a:cubicBezTo>
                    <a:pt x="1758" y="1556"/>
                    <a:pt x="2021" y="1481"/>
                    <a:pt x="2272" y="1330"/>
                  </a:cubicBezTo>
                  <a:cubicBezTo>
                    <a:pt x="2285" y="1318"/>
                    <a:pt x="2322" y="1305"/>
                    <a:pt x="2322" y="1280"/>
                  </a:cubicBezTo>
                  <a:cubicBezTo>
                    <a:pt x="2222" y="1180"/>
                    <a:pt x="2109" y="1105"/>
                    <a:pt x="2009" y="1017"/>
                  </a:cubicBezTo>
                  <a:cubicBezTo>
                    <a:pt x="1933" y="954"/>
                    <a:pt x="1858" y="891"/>
                    <a:pt x="1795" y="816"/>
                  </a:cubicBezTo>
                  <a:cubicBezTo>
                    <a:pt x="1958" y="741"/>
                    <a:pt x="2084" y="628"/>
                    <a:pt x="2184" y="490"/>
                  </a:cubicBezTo>
                  <a:cubicBezTo>
                    <a:pt x="2260" y="364"/>
                    <a:pt x="2322" y="239"/>
                    <a:pt x="2322" y="88"/>
                  </a:cubicBezTo>
                  <a:cubicBezTo>
                    <a:pt x="2335" y="63"/>
                    <a:pt x="2347" y="25"/>
                    <a:pt x="2322"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2"/>
            <p:cNvSpPr/>
            <p:nvPr/>
          </p:nvSpPr>
          <p:spPr>
            <a:xfrm>
              <a:off x="1569775" y="3128913"/>
              <a:ext cx="23575" cy="35850"/>
            </a:xfrm>
            <a:custGeom>
              <a:avLst/>
              <a:gdLst/>
              <a:ahLst/>
              <a:cxnLst/>
              <a:rect l="l" t="t" r="r" b="b"/>
              <a:pathLst>
                <a:path w="943" h="1434" extrusionOk="0">
                  <a:moveTo>
                    <a:pt x="13" y="1"/>
                  </a:moveTo>
                  <a:cubicBezTo>
                    <a:pt x="1" y="26"/>
                    <a:pt x="1" y="38"/>
                    <a:pt x="1" y="64"/>
                  </a:cubicBezTo>
                  <a:cubicBezTo>
                    <a:pt x="1" y="390"/>
                    <a:pt x="1" y="716"/>
                    <a:pt x="1" y="1042"/>
                  </a:cubicBezTo>
                  <a:cubicBezTo>
                    <a:pt x="1" y="1055"/>
                    <a:pt x="13" y="1080"/>
                    <a:pt x="1" y="1105"/>
                  </a:cubicBezTo>
                  <a:cubicBezTo>
                    <a:pt x="1" y="1118"/>
                    <a:pt x="1" y="1130"/>
                    <a:pt x="1" y="1143"/>
                  </a:cubicBezTo>
                  <a:cubicBezTo>
                    <a:pt x="13" y="1155"/>
                    <a:pt x="26" y="1168"/>
                    <a:pt x="51" y="1180"/>
                  </a:cubicBezTo>
                  <a:cubicBezTo>
                    <a:pt x="277" y="1331"/>
                    <a:pt x="528" y="1406"/>
                    <a:pt x="804" y="1431"/>
                  </a:cubicBezTo>
                  <a:cubicBezTo>
                    <a:pt x="824" y="1431"/>
                    <a:pt x="842" y="1433"/>
                    <a:pt x="860" y="1433"/>
                  </a:cubicBezTo>
                  <a:cubicBezTo>
                    <a:pt x="886" y="1433"/>
                    <a:pt x="912" y="1429"/>
                    <a:pt x="942" y="1406"/>
                  </a:cubicBezTo>
                  <a:cubicBezTo>
                    <a:pt x="904" y="1318"/>
                    <a:pt x="904" y="1231"/>
                    <a:pt x="892" y="1130"/>
                  </a:cubicBezTo>
                  <a:cubicBezTo>
                    <a:pt x="892" y="1005"/>
                    <a:pt x="892" y="879"/>
                    <a:pt x="892" y="741"/>
                  </a:cubicBezTo>
                  <a:cubicBezTo>
                    <a:pt x="854" y="716"/>
                    <a:pt x="817" y="729"/>
                    <a:pt x="779" y="716"/>
                  </a:cubicBezTo>
                  <a:cubicBezTo>
                    <a:pt x="415" y="666"/>
                    <a:pt x="126" y="415"/>
                    <a:pt x="39" y="51"/>
                  </a:cubicBezTo>
                  <a:cubicBezTo>
                    <a:pt x="39" y="38"/>
                    <a:pt x="39" y="13"/>
                    <a:pt x="13"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2"/>
            <p:cNvSpPr/>
            <p:nvPr/>
          </p:nvSpPr>
          <p:spPr>
            <a:xfrm>
              <a:off x="1569475" y="3157163"/>
              <a:ext cx="31400" cy="22575"/>
            </a:xfrm>
            <a:custGeom>
              <a:avLst/>
              <a:gdLst/>
              <a:ahLst/>
              <a:cxnLst/>
              <a:rect l="l" t="t" r="r" b="b"/>
              <a:pathLst>
                <a:path w="1256" h="903" extrusionOk="0">
                  <a:moveTo>
                    <a:pt x="13" y="0"/>
                  </a:moveTo>
                  <a:cubicBezTo>
                    <a:pt x="0" y="25"/>
                    <a:pt x="0" y="38"/>
                    <a:pt x="0" y="50"/>
                  </a:cubicBezTo>
                  <a:cubicBezTo>
                    <a:pt x="25" y="50"/>
                    <a:pt x="25" y="75"/>
                    <a:pt x="25" y="88"/>
                  </a:cubicBezTo>
                  <a:cubicBezTo>
                    <a:pt x="25" y="126"/>
                    <a:pt x="25" y="151"/>
                    <a:pt x="38" y="188"/>
                  </a:cubicBezTo>
                  <a:cubicBezTo>
                    <a:pt x="111" y="607"/>
                    <a:pt x="481" y="903"/>
                    <a:pt x="900" y="903"/>
                  </a:cubicBezTo>
                  <a:cubicBezTo>
                    <a:pt x="983" y="903"/>
                    <a:pt x="1069" y="891"/>
                    <a:pt x="1155" y="866"/>
                  </a:cubicBezTo>
                  <a:cubicBezTo>
                    <a:pt x="1255" y="841"/>
                    <a:pt x="1243" y="841"/>
                    <a:pt x="1180" y="753"/>
                  </a:cubicBezTo>
                  <a:cubicBezTo>
                    <a:pt x="1067" y="615"/>
                    <a:pt x="992" y="452"/>
                    <a:pt x="954" y="276"/>
                  </a:cubicBezTo>
                  <a:cubicBezTo>
                    <a:pt x="929" y="279"/>
                    <a:pt x="903" y="280"/>
                    <a:pt x="878" y="280"/>
                  </a:cubicBezTo>
                  <a:cubicBezTo>
                    <a:pt x="765" y="280"/>
                    <a:pt x="653" y="259"/>
                    <a:pt x="540" y="239"/>
                  </a:cubicBezTo>
                  <a:cubicBezTo>
                    <a:pt x="352" y="201"/>
                    <a:pt x="176" y="113"/>
                    <a:pt x="13"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1569775" y="3095588"/>
              <a:ext cx="22925" cy="60975"/>
            </a:xfrm>
            <a:custGeom>
              <a:avLst/>
              <a:gdLst/>
              <a:ahLst/>
              <a:cxnLst/>
              <a:rect l="l" t="t" r="r" b="b"/>
              <a:pathLst>
                <a:path w="917" h="2439" extrusionOk="0">
                  <a:moveTo>
                    <a:pt x="27" y="0"/>
                  </a:moveTo>
                  <a:cubicBezTo>
                    <a:pt x="13" y="0"/>
                    <a:pt x="11" y="19"/>
                    <a:pt x="1" y="29"/>
                  </a:cubicBezTo>
                  <a:cubicBezTo>
                    <a:pt x="1" y="54"/>
                    <a:pt x="1" y="79"/>
                    <a:pt x="1" y="91"/>
                  </a:cubicBezTo>
                  <a:cubicBezTo>
                    <a:pt x="1" y="568"/>
                    <a:pt x="1" y="1045"/>
                    <a:pt x="1" y="1509"/>
                  </a:cubicBezTo>
                  <a:cubicBezTo>
                    <a:pt x="1" y="1823"/>
                    <a:pt x="1" y="2124"/>
                    <a:pt x="1" y="2438"/>
                  </a:cubicBezTo>
                  <a:cubicBezTo>
                    <a:pt x="13" y="2413"/>
                    <a:pt x="13" y="2388"/>
                    <a:pt x="13" y="2375"/>
                  </a:cubicBezTo>
                  <a:cubicBezTo>
                    <a:pt x="13" y="2049"/>
                    <a:pt x="13" y="1723"/>
                    <a:pt x="13" y="1409"/>
                  </a:cubicBezTo>
                  <a:lnTo>
                    <a:pt x="13" y="1346"/>
                  </a:lnTo>
                  <a:cubicBezTo>
                    <a:pt x="101" y="1798"/>
                    <a:pt x="478" y="2074"/>
                    <a:pt x="892" y="2074"/>
                  </a:cubicBezTo>
                  <a:cubicBezTo>
                    <a:pt x="917" y="2062"/>
                    <a:pt x="917" y="2024"/>
                    <a:pt x="917" y="1999"/>
                  </a:cubicBezTo>
                  <a:cubicBezTo>
                    <a:pt x="917" y="1898"/>
                    <a:pt x="917" y="1798"/>
                    <a:pt x="917" y="1685"/>
                  </a:cubicBezTo>
                  <a:cubicBezTo>
                    <a:pt x="917" y="1622"/>
                    <a:pt x="917" y="1547"/>
                    <a:pt x="904" y="1484"/>
                  </a:cubicBezTo>
                  <a:cubicBezTo>
                    <a:pt x="904" y="1472"/>
                    <a:pt x="904" y="1472"/>
                    <a:pt x="892" y="1472"/>
                  </a:cubicBezTo>
                  <a:cubicBezTo>
                    <a:pt x="829" y="1447"/>
                    <a:pt x="766" y="1459"/>
                    <a:pt x="704" y="1447"/>
                  </a:cubicBezTo>
                  <a:cubicBezTo>
                    <a:pt x="478" y="1409"/>
                    <a:pt x="277" y="1346"/>
                    <a:pt x="89" y="1233"/>
                  </a:cubicBezTo>
                  <a:cubicBezTo>
                    <a:pt x="51" y="1208"/>
                    <a:pt x="26" y="1183"/>
                    <a:pt x="26" y="1146"/>
                  </a:cubicBezTo>
                  <a:cubicBezTo>
                    <a:pt x="26" y="821"/>
                    <a:pt x="37" y="507"/>
                    <a:pt x="28" y="184"/>
                  </a:cubicBezTo>
                  <a:lnTo>
                    <a:pt x="28" y="184"/>
                  </a:lnTo>
                  <a:cubicBezTo>
                    <a:pt x="62" y="305"/>
                    <a:pt x="127" y="410"/>
                    <a:pt x="202" y="506"/>
                  </a:cubicBezTo>
                  <a:cubicBezTo>
                    <a:pt x="211" y="514"/>
                    <a:pt x="219" y="523"/>
                    <a:pt x="228" y="523"/>
                  </a:cubicBezTo>
                  <a:cubicBezTo>
                    <a:pt x="232" y="523"/>
                    <a:pt x="236" y="522"/>
                    <a:pt x="239" y="518"/>
                  </a:cubicBezTo>
                  <a:cubicBezTo>
                    <a:pt x="252" y="493"/>
                    <a:pt x="264" y="468"/>
                    <a:pt x="239" y="430"/>
                  </a:cubicBezTo>
                  <a:cubicBezTo>
                    <a:pt x="189" y="393"/>
                    <a:pt x="151" y="342"/>
                    <a:pt x="126" y="280"/>
                  </a:cubicBezTo>
                  <a:cubicBezTo>
                    <a:pt x="114" y="192"/>
                    <a:pt x="64" y="129"/>
                    <a:pt x="64" y="41"/>
                  </a:cubicBezTo>
                  <a:cubicBezTo>
                    <a:pt x="51" y="16"/>
                    <a:pt x="51" y="4"/>
                    <a:pt x="39" y="4"/>
                  </a:cubicBezTo>
                  <a:cubicBezTo>
                    <a:pt x="34" y="1"/>
                    <a:pt x="30" y="0"/>
                    <a:pt x="27"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1609325" y="3317788"/>
              <a:ext cx="192000" cy="167550"/>
            </a:xfrm>
            <a:custGeom>
              <a:avLst/>
              <a:gdLst/>
              <a:ahLst/>
              <a:cxnLst/>
              <a:rect l="l" t="t" r="r" b="b"/>
              <a:pathLst>
                <a:path w="7680" h="6702" extrusionOk="0">
                  <a:moveTo>
                    <a:pt x="13" y="0"/>
                  </a:moveTo>
                  <a:cubicBezTo>
                    <a:pt x="0" y="25"/>
                    <a:pt x="0" y="50"/>
                    <a:pt x="13" y="75"/>
                  </a:cubicBezTo>
                  <a:cubicBezTo>
                    <a:pt x="13" y="75"/>
                    <a:pt x="13" y="88"/>
                    <a:pt x="13" y="88"/>
                  </a:cubicBezTo>
                  <a:cubicBezTo>
                    <a:pt x="25" y="515"/>
                    <a:pt x="50" y="941"/>
                    <a:pt x="88" y="1368"/>
                  </a:cubicBezTo>
                  <a:cubicBezTo>
                    <a:pt x="126" y="1795"/>
                    <a:pt x="176" y="2221"/>
                    <a:pt x="238" y="2648"/>
                  </a:cubicBezTo>
                  <a:cubicBezTo>
                    <a:pt x="326" y="3225"/>
                    <a:pt x="439" y="3802"/>
                    <a:pt x="577" y="4380"/>
                  </a:cubicBezTo>
                  <a:cubicBezTo>
                    <a:pt x="653" y="4681"/>
                    <a:pt x="715" y="4982"/>
                    <a:pt x="816" y="5283"/>
                  </a:cubicBezTo>
                  <a:cubicBezTo>
                    <a:pt x="841" y="5321"/>
                    <a:pt x="853" y="5371"/>
                    <a:pt x="878" y="5421"/>
                  </a:cubicBezTo>
                  <a:cubicBezTo>
                    <a:pt x="991" y="5660"/>
                    <a:pt x="1155" y="5848"/>
                    <a:pt x="1355" y="6024"/>
                  </a:cubicBezTo>
                  <a:cubicBezTo>
                    <a:pt x="1581" y="6212"/>
                    <a:pt x="1832" y="6362"/>
                    <a:pt x="2121" y="6463"/>
                  </a:cubicBezTo>
                  <a:cubicBezTo>
                    <a:pt x="2409" y="6563"/>
                    <a:pt x="2711" y="6601"/>
                    <a:pt x="3012" y="6638"/>
                  </a:cubicBezTo>
                  <a:cubicBezTo>
                    <a:pt x="3288" y="6676"/>
                    <a:pt x="3551" y="6701"/>
                    <a:pt x="3827" y="6701"/>
                  </a:cubicBezTo>
                  <a:lnTo>
                    <a:pt x="4304" y="6701"/>
                  </a:lnTo>
                  <a:cubicBezTo>
                    <a:pt x="4430" y="6701"/>
                    <a:pt x="4543" y="6701"/>
                    <a:pt x="4668" y="6689"/>
                  </a:cubicBezTo>
                  <a:cubicBezTo>
                    <a:pt x="4856" y="6676"/>
                    <a:pt x="5032" y="6664"/>
                    <a:pt x="5220" y="6638"/>
                  </a:cubicBezTo>
                  <a:cubicBezTo>
                    <a:pt x="5358" y="6626"/>
                    <a:pt x="5496" y="6626"/>
                    <a:pt x="5647" y="6601"/>
                  </a:cubicBezTo>
                  <a:cubicBezTo>
                    <a:pt x="5810" y="6588"/>
                    <a:pt x="5973" y="6563"/>
                    <a:pt x="6136" y="6551"/>
                  </a:cubicBezTo>
                  <a:cubicBezTo>
                    <a:pt x="6325" y="6538"/>
                    <a:pt x="6513" y="6513"/>
                    <a:pt x="6689" y="6475"/>
                  </a:cubicBezTo>
                  <a:cubicBezTo>
                    <a:pt x="6990" y="6425"/>
                    <a:pt x="7291" y="6362"/>
                    <a:pt x="7580" y="6275"/>
                  </a:cubicBezTo>
                  <a:cubicBezTo>
                    <a:pt x="7630" y="6262"/>
                    <a:pt x="7680" y="6249"/>
                    <a:pt x="7680" y="6187"/>
                  </a:cubicBezTo>
                  <a:cubicBezTo>
                    <a:pt x="7680" y="6111"/>
                    <a:pt x="7630" y="6099"/>
                    <a:pt x="7580" y="6086"/>
                  </a:cubicBezTo>
                  <a:cubicBezTo>
                    <a:pt x="7467" y="6061"/>
                    <a:pt x="7366" y="6036"/>
                    <a:pt x="7253" y="6011"/>
                  </a:cubicBezTo>
                  <a:cubicBezTo>
                    <a:pt x="6977" y="5961"/>
                    <a:pt x="6689" y="5911"/>
                    <a:pt x="6400" y="5873"/>
                  </a:cubicBezTo>
                  <a:cubicBezTo>
                    <a:pt x="6212" y="5848"/>
                    <a:pt x="6036" y="5823"/>
                    <a:pt x="5848" y="5810"/>
                  </a:cubicBezTo>
                  <a:cubicBezTo>
                    <a:pt x="5685" y="5798"/>
                    <a:pt x="5522" y="5785"/>
                    <a:pt x="5358" y="5773"/>
                  </a:cubicBezTo>
                  <a:cubicBezTo>
                    <a:pt x="5296" y="5760"/>
                    <a:pt x="5220" y="5773"/>
                    <a:pt x="5158" y="5748"/>
                  </a:cubicBezTo>
                  <a:cubicBezTo>
                    <a:pt x="5082" y="5748"/>
                    <a:pt x="5020" y="5748"/>
                    <a:pt x="4944" y="5735"/>
                  </a:cubicBezTo>
                  <a:cubicBezTo>
                    <a:pt x="4756" y="5722"/>
                    <a:pt x="4555" y="5722"/>
                    <a:pt x="4367" y="5722"/>
                  </a:cubicBezTo>
                  <a:cubicBezTo>
                    <a:pt x="4179" y="5710"/>
                    <a:pt x="3991" y="5710"/>
                    <a:pt x="3802" y="5710"/>
                  </a:cubicBezTo>
                  <a:cubicBezTo>
                    <a:pt x="3652" y="5697"/>
                    <a:pt x="3514" y="5597"/>
                    <a:pt x="3489" y="5459"/>
                  </a:cubicBezTo>
                  <a:cubicBezTo>
                    <a:pt x="3464" y="5371"/>
                    <a:pt x="3476" y="5283"/>
                    <a:pt x="3476" y="5183"/>
                  </a:cubicBezTo>
                  <a:cubicBezTo>
                    <a:pt x="3489" y="4982"/>
                    <a:pt x="3489" y="4769"/>
                    <a:pt x="3489" y="4555"/>
                  </a:cubicBezTo>
                  <a:cubicBezTo>
                    <a:pt x="3489" y="4555"/>
                    <a:pt x="3489" y="4543"/>
                    <a:pt x="3501" y="4530"/>
                  </a:cubicBezTo>
                  <a:cubicBezTo>
                    <a:pt x="3514" y="4329"/>
                    <a:pt x="3514" y="4129"/>
                    <a:pt x="3476" y="3928"/>
                  </a:cubicBezTo>
                  <a:cubicBezTo>
                    <a:pt x="3338" y="3313"/>
                    <a:pt x="2962" y="2899"/>
                    <a:pt x="2372" y="2686"/>
                  </a:cubicBezTo>
                  <a:cubicBezTo>
                    <a:pt x="2046" y="2573"/>
                    <a:pt x="1732" y="2447"/>
                    <a:pt x="1443" y="2259"/>
                  </a:cubicBezTo>
                  <a:cubicBezTo>
                    <a:pt x="1192" y="2083"/>
                    <a:pt x="979" y="1882"/>
                    <a:pt x="778" y="1657"/>
                  </a:cubicBezTo>
                  <a:cubicBezTo>
                    <a:pt x="602" y="1431"/>
                    <a:pt x="452" y="1192"/>
                    <a:pt x="339" y="929"/>
                  </a:cubicBezTo>
                  <a:cubicBezTo>
                    <a:pt x="251" y="715"/>
                    <a:pt x="176" y="502"/>
                    <a:pt x="138" y="276"/>
                  </a:cubicBezTo>
                  <a:cubicBezTo>
                    <a:pt x="138" y="264"/>
                    <a:pt x="126" y="251"/>
                    <a:pt x="126" y="239"/>
                  </a:cubicBezTo>
                  <a:cubicBezTo>
                    <a:pt x="88" y="163"/>
                    <a:pt x="50" y="75"/>
                    <a:pt x="1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1383425" y="3317788"/>
              <a:ext cx="191725" cy="167600"/>
            </a:xfrm>
            <a:custGeom>
              <a:avLst/>
              <a:gdLst/>
              <a:ahLst/>
              <a:cxnLst/>
              <a:rect l="l" t="t" r="r" b="b"/>
              <a:pathLst>
                <a:path w="7669" h="6704" extrusionOk="0">
                  <a:moveTo>
                    <a:pt x="7656" y="0"/>
                  </a:moveTo>
                  <a:cubicBezTo>
                    <a:pt x="7618" y="75"/>
                    <a:pt x="7593" y="163"/>
                    <a:pt x="7543" y="239"/>
                  </a:cubicBezTo>
                  <a:cubicBezTo>
                    <a:pt x="7543" y="239"/>
                    <a:pt x="7543" y="251"/>
                    <a:pt x="7543" y="251"/>
                  </a:cubicBezTo>
                  <a:cubicBezTo>
                    <a:pt x="7543" y="301"/>
                    <a:pt x="7530" y="364"/>
                    <a:pt x="7518" y="414"/>
                  </a:cubicBezTo>
                  <a:cubicBezTo>
                    <a:pt x="7467" y="715"/>
                    <a:pt x="7417" y="1017"/>
                    <a:pt x="7355" y="1305"/>
                  </a:cubicBezTo>
                  <a:cubicBezTo>
                    <a:pt x="7229" y="1882"/>
                    <a:pt x="7078" y="2447"/>
                    <a:pt x="6878" y="2999"/>
                  </a:cubicBezTo>
                  <a:cubicBezTo>
                    <a:pt x="6715" y="3476"/>
                    <a:pt x="6514" y="3928"/>
                    <a:pt x="6238" y="4367"/>
                  </a:cubicBezTo>
                  <a:cubicBezTo>
                    <a:pt x="6024" y="4719"/>
                    <a:pt x="5761" y="5032"/>
                    <a:pt x="5422" y="5283"/>
                  </a:cubicBezTo>
                  <a:cubicBezTo>
                    <a:pt x="5096" y="5534"/>
                    <a:pt x="4732" y="5685"/>
                    <a:pt x="4330" y="5697"/>
                  </a:cubicBezTo>
                  <a:cubicBezTo>
                    <a:pt x="4186" y="5704"/>
                    <a:pt x="4042" y="5704"/>
                    <a:pt x="3897" y="5704"/>
                  </a:cubicBezTo>
                  <a:cubicBezTo>
                    <a:pt x="3753" y="5704"/>
                    <a:pt x="3609" y="5704"/>
                    <a:pt x="3464" y="5710"/>
                  </a:cubicBezTo>
                  <a:cubicBezTo>
                    <a:pt x="3377" y="5722"/>
                    <a:pt x="3276" y="5722"/>
                    <a:pt x="3188" y="5722"/>
                  </a:cubicBezTo>
                  <a:cubicBezTo>
                    <a:pt x="2962" y="5722"/>
                    <a:pt x="2749" y="5748"/>
                    <a:pt x="2523" y="5748"/>
                  </a:cubicBezTo>
                  <a:cubicBezTo>
                    <a:pt x="2448" y="5773"/>
                    <a:pt x="2360" y="5760"/>
                    <a:pt x="2285" y="5773"/>
                  </a:cubicBezTo>
                  <a:cubicBezTo>
                    <a:pt x="2159" y="5785"/>
                    <a:pt x="2046" y="5785"/>
                    <a:pt x="1933" y="5798"/>
                  </a:cubicBezTo>
                  <a:cubicBezTo>
                    <a:pt x="1770" y="5810"/>
                    <a:pt x="1607" y="5835"/>
                    <a:pt x="1444" y="5848"/>
                  </a:cubicBezTo>
                  <a:cubicBezTo>
                    <a:pt x="1281" y="5873"/>
                    <a:pt x="1130" y="5898"/>
                    <a:pt x="967" y="5911"/>
                  </a:cubicBezTo>
                  <a:cubicBezTo>
                    <a:pt x="804" y="5936"/>
                    <a:pt x="641" y="5973"/>
                    <a:pt x="465" y="5998"/>
                  </a:cubicBezTo>
                  <a:cubicBezTo>
                    <a:pt x="340" y="6024"/>
                    <a:pt x="202" y="6061"/>
                    <a:pt x="76" y="6099"/>
                  </a:cubicBezTo>
                  <a:cubicBezTo>
                    <a:pt x="26" y="6099"/>
                    <a:pt x="1" y="6124"/>
                    <a:pt x="1" y="6174"/>
                  </a:cubicBezTo>
                  <a:cubicBezTo>
                    <a:pt x="1" y="6224"/>
                    <a:pt x="26" y="6249"/>
                    <a:pt x="64" y="6262"/>
                  </a:cubicBezTo>
                  <a:cubicBezTo>
                    <a:pt x="76" y="6275"/>
                    <a:pt x="76" y="6275"/>
                    <a:pt x="89" y="6275"/>
                  </a:cubicBezTo>
                  <a:cubicBezTo>
                    <a:pt x="264" y="6325"/>
                    <a:pt x="453" y="6375"/>
                    <a:pt x="641" y="6413"/>
                  </a:cubicBezTo>
                  <a:cubicBezTo>
                    <a:pt x="1068" y="6500"/>
                    <a:pt x="1494" y="6551"/>
                    <a:pt x="1933" y="6601"/>
                  </a:cubicBezTo>
                  <a:cubicBezTo>
                    <a:pt x="2184" y="6626"/>
                    <a:pt x="2423" y="6651"/>
                    <a:pt x="2674" y="6664"/>
                  </a:cubicBezTo>
                  <a:cubicBezTo>
                    <a:pt x="2875" y="6676"/>
                    <a:pt x="3075" y="6701"/>
                    <a:pt x="3276" y="6701"/>
                  </a:cubicBezTo>
                  <a:cubicBezTo>
                    <a:pt x="3412" y="6701"/>
                    <a:pt x="3549" y="6703"/>
                    <a:pt x="3687" y="6703"/>
                  </a:cubicBezTo>
                  <a:cubicBezTo>
                    <a:pt x="3894" y="6703"/>
                    <a:pt x="4102" y="6699"/>
                    <a:pt x="4305" y="6676"/>
                  </a:cubicBezTo>
                  <a:cubicBezTo>
                    <a:pt x="4556" y="6664"/>
                    <a:pt x="4807" y="6626"/>
                    <a:pt x="5058" y="6588"/>
                  </a:cubicBezTo>
                  <a:cubicBezTo>
                    <a:pt x="5309" y="6538"/>
                    <a:pt x="5573" y="6475"/>
                    <a:pt x="5811" y="6362"/>
                  </a:cubicBezTo>
                  <a:cubicBezTo>
                    <a:pt x="5987" y="6275"/>
                    <a:pt x="6162" y="6162"/>
                    <a:pt x="6313" y="6036"/>
                  </a:cubicBezTo>
                  <a:cubicBezTo>
                    <a:pt x="6489" y="5873"/>
                    <a:pt x="6652" y="5697"/>
                    <a:pt x="6765" y="5484"/>
                  </a:cubicBezTo>
                  <a:cubicBezTo>
                    <a:pt x="6790" y="5421"/>
                    <a:pt x="6827" y="5358"/>
                    <a:pt x="6865" y="5296"/>
                  </a:cubicBezTo>
                  <a:cubicBezTo>
                    <a:pt x="6865" y="5283"/>
                    <a:pt x="6865" y="5283"/>
                    <a:pt x="6865" y="5271"/>
                  </a:cubicBezTo>
                  <a:cubicBezTo>
                    <a:pt x="7003" y="4806"/>
                    <a:pt x="7116" y="4329"/>
                    <a:pt x="7216" y="3853"/>
                  </a:cubicBezTo>
                  <a:cubicBezTo>
                    <a:pt x="7304" y="3413"/>
                    <a:pt x="7380" y="2962"/>
                    <a:pt x="7455" y="2510"/>
                  </a:cubicBezTo>
                  <a:cubicBezTo>
                    <a:pt x="7493" y="2184"/>
                    <a:pt x="7543" y="1857"/>
                    <a:pt x="7568" y="1531"/>
                  </a:cubicBezTo>
                  <a:cubicBezTo>
                    <a:pt x="7593" y="1280"/>
                    <a:pt x="7618" y="1029"/>
                    <a:pt x="7631" y="778"/>
                  </a:cubicBezTo>
                  <a:cubicBezTo>
                    <a:pt x="7643" y="565"/>
                    <a:pt x="7668" y="352"/>
                    <a:pt x="7656" y="138"/>
                  </a:cubicBezTo>
                  <a:cubicBezTo>
                    <a:pt x="7668" y="88"/>
                    <a:pt x="7668" y="50"/>
                    <a:pt x="765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1527125" y="3172538"/>
              <a:ext cx="114525" cy="57425"/>
            </a:xfrm>
            <a:custGeom>
              <a:avLst/>
              <a:gdLst/>
              <a:ahLst/>
              <a:cxnLst/>
              <a:rect l="l" t="t" r="r" b="b"/>
              <a:pathLst>
                <a:path w="4581" h="2297" extrusionOk="0">
                  <a:moveTo>
                    <a:pt x="1167" y="0"/>
                  </a:moveTo>
                  <a:cubicBezTo>
                    <a:pt x="1142" y="13"/>
                    <a:pt x="1130" y="25"/>
                    <a:pt x="1105" y="38"/>
                  </a:cubicBezTo>
                  <a:cubicBezTo>
                    <a:pt x="879" y="226"/>
                    <a:pt x="665" y="414"/>
                    <a:pt x="439" y="602"/>
                  </a:cubicBezTo>
                  <a:cubicBezTo>
                    <a:pt x="289" y="728"/>
                    <a:pt x="138" y="853"/>
                    <a:pt x="0" y="966"/>
                  </a:cubicBezTo>
                  <a:cubicBezTo>
                    <a:pt x="63" y="1054"/>
                    <a:pt x="138" y="1129"/>
                    <a:pt x="214" y="1192"/>
                  </a:cubicBezTo>
                  <a:cubicBezTo>
                    <a:pt x="364" y="1330"/>
                    <a:pt x="515" y="1456"/>
                    <a:pt x="653" y="1619"/>
                  </a:cubicBezTo>
                  <a:cubicBezTo>
                    <a:pt x="658" y="1621"/>
                    <a:pt x="662" y="1622"/>
                    <a:pt x="667" y="1622"/>
                  </a:cubicBezTo>
                  <a:cubicBezTo>
                    <a:pt x="687" y="1622"/>
                    <a:pt x="705" y="1604"/>
                    <a:pt x="716" y="1594"/>
                  </a:cubicBezTo>
                  <a:cubicBezTo>
                    <a:pt x="979" y="1393"/>
                    <a:pt x="1268" y="1280"/>
                    <a:pt x="1594" y="1267"/>
                  </a:cubicBezTo>
                  <a:cubicBezTo>
                    <a:pt x="1745" y="1261"/>
                    <a:pt x="1895" y="1261"/>
                    <a:pt x="2047" y="1261"/>
                  </a:cubicBezTo>
                  <a:cubicBezTo>
                    <a:pt x="2199" y="1261"/>
                    <a:pt x="2353" y="1261"/>
                    <a:pt x="2510" y="1255"/>
                  </a:cubicBezTo>
                  <a:cubicBezTo>
                    <a:pt x="2538" y="1250"/>
                    <a:pt x="2566" y="1247"/>
                    <a:pt x="2594" y="1247"/>
                  </a:cubicBezTo>
                  <a:cubicBezTo>
                    <a:pt x="2703" y="1247"/>
                    <a:pt x="2809" y="1285"/>
                    <a:pt x="2899" y="1355"/>
                  </a:cubicBezTo>
                  <a:cubicBezTo>
                    <a:pt x="3062" y="1493"/>
                    <a:pt x="3238" y="1644"/>
                    <a:pt x="3401" y="1782"/>
                  </a:cubicBezTo>
                  <a:cubicBezTo>
                    <a:pt x="3439" y="1820"/>
                    <a:pt x="3489" y="1832"/>
                    <a:pt x="3501" y="1895"/>
                  </a:cubicBezTo>
                  <a:cubicBezTo>
                    <a:pt x="3639" y="1983"/>
                    <a:pt x="3752" y="2096"/>
                    <a:pt x="3878" y="2196"/>
                  </a:cubicBezTo>
                  <a:cubicBezTo>
                    <a:pt x="3928" y="2234"/>
                    <a:pt x="3966" y="2284"/>
                    <a:pt x="4028" y="2296"/>
                  </a:cubicBezTo>
                  <a:cubicBezTo>
                    <a:pt x="4066" y="2259"/>
                    <a:pt x="4091" y="2209"/>
                    <a:pt x="4116" y="2158"/>
                  </a:cubicBezTo>
                  <a:cubicBezTo>
                    <a:pt x="4254" y="1970"/>
                    <a:pt x="4405" y="1782"/>
                    <a:pt x="4568" y="1606"/>
                  </a:cubicBezTo>
                  <a:cubicBezTo>
                    <a:pt x="4581" y="1581"/>
                    <a:pt x="4555" y="1569"/>
                    <a:pt x="4543" y="1556"/>
                  </a:cubicBezTo>
                  <a:cubicBezTo>
                    <a:pt x="4254" y="1305"/>
                    <a:pt x="3953" y="1067"/>
                    <a:pt x="3665" y="828"/>
                  </a:cubicBezTo>
                  <a:cubicBezTo>
                    <a:pt x="3614" y="778"/>
                    <a:pt x="3552" y="715"/>
                    <a:pt x="3476" y="690"/>
                  </a:cubicBezTo>
                  <a:cubicBezTo>
                    <a:pt x="3464" y="690"/>
                    <a:pt x="3451" y="703"/>
                    <a:pt x="3439" y="715"/>
                  </a:cubicBezTo>
                  <a:cubicBezTo>
                    <a:pt x="3175" y="875"/>
                    <a:pt x="2895" y="954"/>
                    <a:pt x="2607" y="954"/>
                  </a:cubicBezTo>
                  <a:cubicBezTo>
                    <a:pt x="2443" y="954"/>
                    <a:pt x="2277" y="928"/>
                    <a:pt x="2108" y="878"/>
                  </a:cubicBezTo>
                  <a:cubicBezTo>
                    <a:pt x="1832" y="791"/>
                    <a:pt x="1594" y="627"/>
                    <a:pt x="1406" y="402"/>
                  </a:cubicBezTo>
                  <a:cubicBezTo>
                    <a:pt x="1305" y="276"/>
                    <a:pt x="1217" y="151"/>
                    <a:pt x="1167"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1543425" y="3203588"/>
              <a:ext cx="46475" cy="26375"/>
            </a:xfrm>
            <a:custGeom>
              <a:avLst/>
              <a:gdLst/>
              <a:ahLst/>
              <a:cxnLst/>
              <a:rect l="l" t="t" r="r" b="b"/>
              <a:pathLst>
                <a:path w="1859" h="1055" extrusionOk="0">
                  <a:moveTo>
                    <a:pt x="1820" y="0"/>
                  </a:moveTo>
                  <a:cubicBezTo>
                    <a:pt x="1746" y="3"/>
                    <a:pt x="1673" y="4"/>
                    <a:pt x="1600" y="4"/>
                  </a:cubicBezTo>
                  <a:cubicBezTo>
                    <a:pt x="1470" y="4"/>
                    <a:pt x="1341" y="1"/>
                    <a:pt x="1212" y="1"/>
                  </a:cubicBezTo>
                  <a:cubicBezTo>
                    <a:pt x="1093" y="1"/>
                    <a:pt x="975" y="4"/>
                    <a:pt x="854" y="13"/>
                  </a:cubicBezTo>
                  <a:cubicBezTo>
                    <a:pt x="603" y="38"/>
                    <a:pt x="365" y="126"/>
                    <a:pt x="151" y="264"/>
                  </a:cubicBezTo>
                  <a:cubicBezTo>
                    <a:pt x="101" y="302"/>
                    <a:pt x="51" y="339"/>
                    <a:pt x="1" y="377"/>
                  </a:cubicBezTo>
                  <a:cubicBezTo>
                    <a:pt x="76" y="465"/>
                    <a:pt x="151" y="553"/>
                    <a:pt x="227" y="640"/>
                  </a:cubicBezTo>
                  <a:cubicBezTo>
                    <a:pt x="340" y="766"/>
                    <a:pt x="427" y="916"/>
                    <a:pt x="528" y="1054"/>
                  </a:cubicBezTo>
                  <a:cubicBezTo>
                    <a:pt x="553" y="1054"/>
                    <a:pt x="565" y="1042"/>
                    <a:pt x="591" y="1029"/>
                  </a:cubicBezTo>
                  <a:cubicBezTo>
                    <a:pt x="741" y="891"/>
                    <a:pt x="892" y="766"/>
                    <a:pt x="1055" y="640"/>
                  </a:cubicBezTo>
                  <a:cubicBezTo>
                    <a:pt x="1055" y="615"/>
                    <a:pt x="1067" y="603"/>
                    <a:pt x="1093" y="590"/>
                  </a:cubicBezTo>
                  <a:cubicBezTo>
                    <a:pt x="1256" y="452"/>
                    <a:pt x="1419" y="314"/>
                    <a:pt x="1582" y="176"/>
                  </a:cubicBezTo>
                  <a:cubicBezTo>
                    <a:pt x="1670" y="101"/>
                    <a:pt x="1745" y="38"/>
                    <a:pt x="1858" y="13"/>
                  </a:cubicBezTo>
                  <a:cubicBezTo>
                    <a:pt x="1845" y="0"/>
                    <a:pt x="1833" y="0"/>
                    <a:pt x="1820" y="0"/>
                  </a:cubicBezTo>
                  <a:close/>
                </a:path>
              </a:pathLst>
            </a:custGeom>
            <a:solidFill>
              <a:srgbClr val="000000">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1556600" y="3219463"/>
              <a:ext cx="18850" cy="61950"/>
            </a:xfrm>
            <a:custGeom>
              <a:avLst/>
              <a:gdLst/>
              <a:ahLst/>
              <a:cxnLst/>
              <a:rect l="l" t="t" r="r" b="b"/>
              <a:pathLst>
                <a:path w="754" h="2478" extrusionOk="0">
                  <a:moveTo>
                    <a:pt x="509" y="0"/>
                  </a:moveTo>
                  <a:cubicBezTo>
                    <a:pt x="495" y="0"/>
                    <a:pt x="487" y="9"/>
                    <a:pt x="478" y="18"/>
                  </a:cubicBezTo>
                  <a:cubicBezTo>
                    <a:pt x="428" y="56"/>
                    <a:pt x="377" y="106"/>
                    <a:pt x="327" y="143"/>
                  </a:cubicBezTo>
                  <a:cubicBezTo>
                    <a:pt x="227" y="231"/>
                    <a:pt x="114" y="319"/>
                    <a:pt x="1" y="419"/>
                  </a:cubicBezTo>
                  <a:cubicBezTo>
                    <a:pt x="76" y="532"/>
                    <a:pt x="139" y="658"/>
                    <a:pt x="214" y="771"/>
                  </a:cubicBezTo>
                  <a:cubicBezTo>
                    <a:pt x="377" y="1085"/>
                    <a:pt x="503" y="1423"/>
                    <a:pt x="591" y="1762"/>
                  </a:cubicBezTo>
                  <a:cubicBezTo>
                    <a:pt x="653" y="1988"/>
                    <a:pt x="704" y="2227"/>
                    <a:pt x="729" y="2477"/>
                  </a:cubicBezTo>
                  <a:cubicBezTo>
                    <a:pt x="754" y="2440"/>
                    <a:pt x="729" y="2402"/>
                    <a:pt x="729" y="2352"/>
                  </a:cubicBezTo>
                  <a:cubicBezTo>
                    <a:pt x="729" y="2339"/>
                    <a:pt x="741" y="2327"/>
                    <a:pt x="741" y="2314"/>
                  </a:cubicBezTo>
                  <a:cubicBezTo>
                    <a:pt x="729" y="2026"/>
                    <a:pt x="704" y="1725"/>
                    <a:pt x="678" y="1436"/>
                  </a:cubicBezTo>
                  <a:cubicBezTo>
                    <a:pt x="666" y="1223"/>
                    <a:pt x="653" y="1009"/>
                    <a:pt x="628" y="796"/>
                  </a:cubicBezTo>
                  <a:cubicBezTo>
                    <a:pt x="591" y="532"/>
                    <a:pt x="553" y="269"/>
                    <a:pt x="528" y="5"/>
                  </a:cubicBezTo>
                  <a:cubicBezTo>
                    <a:pt x="521" y="2"/>
                    <a:pt x="514" y="0"/>
                    <a:pt x="50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a:off x="1609000" y="3219663"/>
              <a:ext cx="18850" cy="62700"/>
            </a:xfrm>
            <a:custGeom>
              <a:avLst/>
              <a:gdLst/>
              <a:ahLst/>
              <a:cxnLst/>
              <a:rect l="l" t="t" r="r" b="b"/>
              <a:pathLst>
                <a:path w="754" h="2508" extrusionOk="0">
                  <a:moveTo>
                    <a:pt x="245" y="1"/>
                  </a:moveTo>
                  <a:cubicBezTo>
                    <a:pt x="239" y="1"/>
                    <a:pt x="233" y="4"/>
                    <a:pt x="226" y="10"/>
                  </a:cubicBezTo>
                  <a:cubicBezTo>
                    <a:pt x="214" y="148"/>
                    <a:pt x="189" y="299"/>
                    <a:pt x="176" y="449"/>
                  </a:cubicBezTo>
                  <a:cubicBezTo>
                    <a:pt x="139" y="763"/>
                    <a:pt x="101" y="1089"/>
                    <a:pt x="76" y="1403"/>
                  </a:cubicBezTo>
                  <a:cubicBezTo>
                    <a:pt x="51" y="1729"/>
                    <a:pt x="26" y="2068"/>
                    <a:pt x="26" y="2394"/>
                  </a:cubicBezTo>
                  <a:cubicBezTo>
                    <a:pt x="26" y="2432"/>
                    <a:pt x="1" y="2469"/>
                    <a:pt x="38" y="2507"/>
                  </a:cubicBezTo>
                  <a:cubicBezTo>
                    <a:pt x="38" y="2444"/>
                    <a:pt x="38" y="2382"/>
                    <a:pt x="51" y="2331"/>
                  </a:cubicBezTo>
                  <a:cubicBezTo>
                    <a:pt x="101" y="1993"/>
                    <a:pt x="176" y="1654"/>
                    <a:pt x="302" y="1340"/>
                  </a:cubicBezTo>
                  <a:cubicBezTo>
                    <a:pt x="377" y="1139"/>
                    <a:pt x="452" y="951"/>
                    <a:pt x="553" y="775"/>
                  </a:cubicBezTo>
                  <a:cubicBezTo>
                    <a:pt x="615" y="650"/>
                    <a:pt x="691" y="537"/>
                    <a:pt x="753" y="411"/>
                  </a:cubicBezTo>
                  <a:cubicBezTo>
                    <a:pt x="590" y="273"/>
                    <a:pt x="427" y="148"/>
                    <a:pt x="264" y="10"/>
                  </a:cubicBezTo>
                  <a:cubicBezTo>
                    <a:pt x="258" y="4"/>
                    <a:pt x="251" y="1"/>
                    <a:pt x="24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2"/>
            <p:cNvSpPr/>
            <p:nvPr/>
          </p:nvSpPr>
          <p:spPr>
            <a:xfrm>
              <a:off x="1571975" y="3297713"/>
              <a:ext cx="3800" cy="26050"/>
            </a:xfrm>
            <a:custGeom>
              <a:avLst/>
              <a:gdLst/>
              <a:ahLst/>
              <a:cxnLst/>
              <a:rect l="l" t="t" r="r" b="b"/>
              <a:pathLst>
                <a:path w="152" h="1042" extrusionOk="0">
                  <a:moveTo>
                    <a:pt x="139" y="0"/>
                  </a:moveTo>
                  <a:cubicBezTo>
                    <a:pt x="139" y="13"/>
                    <a:pt x="126" y="13"/>
                    <a:pt x="126" y="25"/>
                  </a:cubicBezTo>
                  <a:cubicBezTo>
                    <a:pt x="114" y="138"/>
                    <a:pt x="114" y="251"/>
                    <a:pt x="89" y="376"/>
                  </a:cubicBezTo>
                  <a:cubicBezTo>
                    <a:pt x="63" y="590"/>
                    <a:pt x="38" y="816"/>
                    <a:pt x="1" y="1042"/>
                  </a:cubicBezTo>
                  <a:cubicBezTo>
                    <a:pt x="63" y="979"/>
                    <a:pt x="89" y="891"/>
                    <a:pt x="114" y="816"/>
                  </a:cubicBezTo>
                  <a:lnTo>
                    <a:pt x="114" y="941"/>
                  </a:lnTo>
                  <a:cubicBezTo>
                    <a:pt x="126" y="929"/>
                    <a:pt x="126" y="916"/>
                    <a:pt x="126" y="904"/>
                  </a:cubicBezTo>
                  <a:cubicBezTo>
                    <a:pt x="126" y="602"/>
                    <a:pt x="151" y="301"/>
                    <a:pt x="139" y="0"/>
                  </a:cubicBezTo>
                  <a:close/>
                </a:path>
              </a:pathLst>
            </a:custGeom>
            <a:solidFill>
              <a:srgbClr val="954D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a:off x="1609000" y="3298963"/>
              <a:ext cx="3475" cy="24800"/>
            </a:xfrm>
            <a:custGeom>
              <a:avLst/>
              <a:gdLst/>
              <a:ahLst/>
              <a:cxnLst/>
              <a:rect l="l" t="t" r="r" b="b"/>
              <a:pathLst>
                <a:path w="139" h="992" extrusionOk="0">
                  <a:moveTo>
                    <a:pt x="13" y="0"/>
                  </a:moveTo>
                  <a:lnTo>
                    <a:pt x="13" y="427"/>
                  </a:lnTo>
                  <a:cubicBezTo>
                    <a:pt x="13" y="565"/>
                    <a:pt x="1" y="690"/>
                    <a:pt x="26" y="828"/>
                  </a:cubicBezTo>
                  <a:cubicBezTo>
                    <a:pt x="26" y="803"/>
                    <a:pt x="26" y="778"/>
                    <a:pt x="26" y="753"/>
                  </a:cubicBezTo>
                  <a:cubicBezTo>
                    <a:pt x="51" y="841"/>
                    <a:pt x="76" y="929"/>
                    <a:pt x="139" y="992"/>
                  </a:cubicBezTo>
                  <a:cubicBezTo>
                    <a:pt x="139" y="966"/>
                    <a:pt x="139" y="954"/>
                    <a:pt x="139" y="929"/>
                  </a:cubicBezTo>
                  <a:cubicBezTo>
                    <a:pt x="101" y="716"/>
                    <a:pt x="76" y="490"/>
                    <a:pt x="51" y="264"/>
                  </a:cubicBezTo>
                  <a:cubicBezTo>
                    <a:pt x="38" y="176"/>
                    <a:pt x="26" y="88"/>
                    <a:pt x="13" y="0"/>
                  </a:cubicBezTo>
                  <a:close/>
                </a:path>
              </a:pathLst>
            </a:custGeom>
            <a:solidFill>
              <a:srgbClr val="954D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2"/>
            <p:cNvSpPr/>
            <p:nvPr/>
          </p:nvSpPr>
          <p:spPr>
            <a:xfrm>
              <a:off x="1574800" y="3278263"/>
              <a:ext cx="650" cy="7850"/>
            </a:xfrm>
            <a:custGeom>
              <a:avLst/>
              <a:gdLst/>
              <a:ahLst/>
              <a:cxnLst/>
              <a:rect l="l" t="t" r="r" b="b"/>
              <a:pathLst>
                <a:path w="26" h="314" extrusionOk="0">
                  <a:moveTo>
                    <a:pt x="13" y="0"/>
                  </a:moveTo>
                  <a:cubicBezTo>
                    <a:pt x="1" y="50"/>
                    <a:pt x="13" y="88"/>
                    <a:pt x="1" y="125"/>
                  </a:cubicBezTo>
                  <a:cubicBezTo>
                    <a:pt x="1" y="188"/>
                    <a:pt x="1" y="251"/>
                    <a:pt x="13" y="314"/>
                  </a:cubicBezTo>
                  <a:cubicBezTo>
                    <a:pt x="13" y="213"/>
                    <a:pt x="26" y="113"/>
                    <a:pt x="13" y="0"/>
                  </a:cubicBezTo>
                  <a:close/>
                </a:path>
              </a:pathLst>
            </a:custGeom>
            <a:solidFill>
              <a:srgbClr val="AB67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1609000" y="3279513"/>
              <a:ext cx="975" cy="7850"/>
            </a:xfrm>
            <a:custGeom>
              <a:avLst/>
              <a:gdLst/>
              <a:ahLst/>
              <a:cxnLst/>
              <a:rect l="l" t="t" r="r" b="b"/>
              <a:pathLst>
                <a:path w="39" h="314" extrusionOk="0">
                  <a:moveTo>
                    <a:pt x="26" y="0"/>
                  </a:moveTo>
                  <a:cubicBezTo>
                    <a:pt x="1" y="101"/>
                    <a:pt x="13" y="214"/>
                    <a:pt x="13" y="314"/>
                  </a:cubicBezTo>
                  <a:cubicBezTo>
                    <a:pt x="26" y="251"/>
                    <a:pt x="26" y="176"/>
                    <a:pt x="38" y="113"/>
                  </a:cubicBezTo>
                  <a:cubicBezTo>
                    <a:pt x="13" y="75"/>
                    <a:pt x="38" y="38"/>
                    <a:pt x="26" y="0"/>
                  </a:cubicBezTo>
                  <a:close/>
                </a:path>
              </a:pathLst>
            </a:custGeom>
            <a:solidFill>
              <a:srgbClr val="B571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a:off x="1570100" y="3064288"/>
              <a:ext cx="31075" cy="35375"/>
            </a:xfrm>
            <a:custGeom>
              <a:avLst/>
              <a:gdLst/>
              <a:ahLst/>
              <a:cxnLst/>
              <a:rect l="l" t="t" r="r" b="b"/>
              <a:pathLst>
                <a:path w="1243" h="1415" extrusionOk="0">
                  <a:moveTo>
                    <a:pt x="0" y="1"/>
                  </a:moveTo>
                  <a:lnTo>
                    <a:pt x="0" y="1130"/>
                  </a:lnTo>
                  <a:cubicBezTo>
                    <a:pt x="26" y="1168"/>
                    <a:pt x="76" y="1180"/>
                    <a:pt x="113" y="1205"/>
                  </a:cubicBezTo>
                  <a:cubicBezTo>
                    <a:pt x="126" y="1205"/>
                    <a:pt x="138" y="1205"/>
                    <a:pt x="151" y="1218"/>
                  </a:cubicBezTo>
                  <a:cubicBezTo>
                    <a:pt x="239" y="1293"/>
                    <a:pt x="352" y="1331"/>
                    <a:pt x="477" y="1356"/>
                  </a:cubicBezTo>
                  <a:cubicBezTo>
                    <a:pt x="507" y="1356"/>
                    <a:pt x="538" y="1372"/>
                    <a:pt x="568" y="1372"/>
                  </a:cubicBezTo>
                  <a:cubicBezTo>
                    <a:pt x="575" y="1372"/>
                    <a:pt x="583" y="1371"/>
                    <a:pt x="590" y="1369"/>
                  </a:cubicBezTo>
                  <a:cubicBezTo>
                    <a:pt x="595" y="1378"/>
                    <a:pt x="601" y="1380"/>
                    <a:pt x="608" y="1380"/>
                  </a:cubicBezTo>
                  <a:cubicBezTo>
                    <a:pt x="615" y="1380"/>
                    <a:pt x="623" y="1377"/>
                    <a:pt x="630" y="1377"/>
                  </a:cubicBezTo>
                  <a:cubicBezTo>
                    <a:pt x="634" y="1377"/>
                    <a:pt x="638" y="1378"/>
                    <a:pt x="640" y="1381"/>
                  </a:cubicBezTo>
                  <a:cubicBezTo>
                    <a:pt x="671" y="1381"/>
                    <a:pt x="709" y="1397"/>
                    <a:pt x="742" y="1397"/>
                  </a:cubicBezTo>
                  <a:cubicBezTo>
                    <a:pt x="750" y="1397"/>
                    <a:pt x="758" y="1396"/>
                    <a:pt x="766" y="1394"/>
                  </a:cubicBezTo>
                  <a:cubicBezTo>
                    <a:pt x="788" y="1408"/>
                    <a:pt x="810" y="1414"/>
                    <a:pt x="830" y="1414"/>
                  </a:cubicBezTo>
                  <a:cubicBezTo>
                    <a:pt x="843" y="1414"/>
                    <a:pt x="856" y="1411"/>
                    <a:pt x="866" y="1406"/>
                  </a:cubicBezTo>
                  <a:cubicBezTo>
                    <a:pt x="879" y="1406"/>
                    <a:pt x="879" y="1394"/>
                    <a:pt x="891" y="1394"/>
                  </a:cubicBezTo>
                  <a:cubicBezTo>
                    <a:pt x="891" y="1381"/>
                    <a:pt x="891" y="1356"/>
                    <a:pt x="891" y="1343"/>
                  </a:cubicBezTo>
                  <a:cubicBezTo>
                    <a:pt x="917" y="1092"/>
                    <a:pt x="1017" y="879"/>
                    <a:pt x="1205" y="716"/>
                  </a:cubicBezTo>
                  <a:cubicBezTo>
                    <a:pt x="1218" y="703"/>
                    <a:pt x="1243" y="691"/>
                    <a:pt x="1230" y="666"/>
                  </a:cubicBezTo>
                  <a:cubicBezTo>
                    <a:pt x="1205" y="666"/>
                    <a:pt x="1180" y="678"/>
                    <a:pt x="1155" y="691"/>
                  </a:cubicBezTo>
                  <a:cubicBezTo>
                    <a:pt x="1058" y="720"/>
                    <a:pt x="963" y="734"/>
                    <a:pt x="872" y="734"/>
                  </a:cubicBezTo>
                  <a:cubicBezTo>
                    <a:pt x="642" y="734"/>
                    <a:pt x="431" y="644"/>
                    <a:pt x="251" y="465"/>
                  </a:cubicBezTo>
                  <a:cubicBezTo>
                    <a:pt x="113" y="340"/>
                    <a:pt x="38" y="176"/>
                    <a:pt x="0"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2"/>
            <p:cNvSpPr/>
            <p:nvPr/>
          </p:nvSpPr>
          <p:spPr>
            <a:xfrm>
              <a:off x="1591750" y="3097238"/>
              <a:ext cx="22300" cy="35550"/>
            </a:xfrm>
            <a:custGeom>
              <a:avLst/>
              <a:gdLst/>
              <a:ahLst/>
              <a:cxnLst/>
              <a:rect l="l" t="t" r="r" b="b"/>
              <a:pathLst>
                <a:path w="892" h="1422" extrusionOk="0">
                  <a:moveTo>
                    <a:pt x="891" y="0"/>
                  </a:moveTo>
                  <a:cubicBezTo>
                    <a:pt x="866" y="0"/>
                    <a:pt x="879" y="25"/>
                    <a:pt x="866" y="51"/>
                  </a:cubicBezTo>
                  <a:cubicBezTo>
                    <a:pt x="816" y="251"/>
                    <a:pt x="716" y="414"/>
                    <a:pt x="565" y="540"/>
                  </a:cubicBezTo>
                  <a:cubicBezTo>
                    <a:pt x="414" y="653"/>
                    <a:pt x="251" y="703"/>
                    <a:pt x="76" y="728"/>
                  </a:cubicBezTo>
                  <a:cubicBezTo>
                    <a:pt x="38" y="728"/>
                    <a:pt x="13" y="728"/>
                    <a:pt x="0" y="753"/>
                  </a:cubicBezTo>
                  <a:cubicBezTo>
                    <a:pt x="0" y="766"/>
                    <a:pt x="0" y="778"/>
                    <a:pt x="0" y="778"/>
                  </a:cubicBezTo>
                  <a:cubicBezTo>
                    <a:pt x="0" y="967"/>
                    <a:pt x="0" y="1167"/>
                    <a:pt x="0" y="1356"/>
                  </a:cubicBezTo>
                  <a:cubicBezTo>
                    <a:pt x="0" y="1368"/>
                    <a:pt x="0" y="1393"/>
                    <a:pt x="13" y="1406"/>
                  </a:cubicBezTo>
                  <a:cubicBezTo>
                    <a:pt x="25" y="1418"/>
                    <a:pt x="38" y="1421"/>
                    <a:pt x="51" y="1421"/>
                  </a:cubicBezTo>
                  <a:cubicBezTo>
                    <a:pt x="63" y="1421"/>
                    <a:pt x="76" y="1418"/>
                    <a:pt x="88" y="1418"/>
                  </a:cubicBezTo>
                  <a:cubicBezTo>
                    <a:pt x="314" y="1418"/>
                    <a:pt x="540" y="1356"/>
                    <a:pt x="741" y="1243"/>
                  </a:cubicBezTo>
                  <a:cubicBezTo>
                    <a:pt x="791" y="1218"/>
                    <a:pt x="854" y="1192"/>
                    <a:pt x="891" y="1142"/>
                  </a:cubicBezTo>
                  <a:cubicBezTo>
                    <a:pt x="891" y="766"/>
                    <a:pt x="891" y="377"/>
                    <a:pt x="891"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2"/>
            <p:cNvSpPr/>
            <p:nvPr/>
          </p:nvSpPr>
          <p:spPr>
            <a:xfrm>
              <a:off x="1570100" y="3097863"/>
              <a:ext cx="21975" cy="34525"/>
            </a:xfrm>
            <a:custGeom>
              <a:avLst/>
              <a:gdLst/>
              <a:ahLst/>
              <a:cxnLst/>
              <a:rect l="l" t="t" r="r" b="b"/>
              <a:pathLst>
                <a:path w="879" h="1381" extrusionOk="0">
                  <a:moveTo>
                    <a:pt x="0" y="0"/>
                  </a:moveTo>
                  <a:cubicBezTo>
                    <a:pt x="0" y="0"/>
                    <a:pt x="0" y="13"/>
                    <a:pt x="0" y="26"/>
                  </a:cubicBezTo>
                  <a:cubicBezTo>
                    <a:pt x="0" y="364"/>
                    <a:pt x="0" y="716"/>
                    <a:pt x="0" y="1067"/>
                  </a:cubicBezTo>
                  <a:cubicBezTo>
                    <a:pt x="0" y="1105"/>
                    <a:pt x="13" y="1117"/>
                    <a:pt x="38" y="1142"/>
                  </a:cubicBezTo>
                  <a:cubicBezTo>
                    <a:pt x="302" y="1306"/>
                    <a:pt x="578" y="1381"/>
                    <a:pt x="879" y="1381"/>
                  </a:cubicBezTo>
                  <a:cubicBezTo>
                    <a:pt x="879" y="1155"/>
                    <a:pt x="879" y="942"/>
                    <a:pt x="879" y="716"/>
                  </a:cubicBezTo>
                  <a:cubicBezTo>
                    <a:pt x="860" y="703"/>
                    <a:pt x="844" y="700"/>
                    <a:pt x="829" y="700"/>
                  </a:cubicBezTo>
                  <a:cubicBezTo>
                    <a:pt x="813" y="700"/>
                    <a:pt x="797" y="703"/>
                    <a:pt x="778" y="703"/>
                  </a:cubicBezTo>
                  <a:lnTo>
                    <a:pt x="741" y="703"/>
                  </a:lnTo>
                  <a:cubicBezTo>
                    <a:pt x="735" y="697"/>
                    <a:pt x="728" y="697"/>
                    <a:pt x="722" y="697"/>
                  </a:cubicBezTo>
                  <a:cubicBezTo>
                    <a:pt x="716" y="697"/>
                    <a:pt x="709" y="697"/>
                    <a:pt x="703" y="691"/>
                  </a:cubicBezTo>
                  <a:lnTo>
                    <a:pt x="691" y="691"/>
                  </a:lnTo>
                  <a:cubicBezTo>
                    <a:pt x="666" y="678"/>
                    <a:pt x="640" y="666"/>
                    <a:pt x="615" y="666"/>
                  </a:cubicBezTo>
                  <a:cubicBezTo>
                    <a:pt x="540" y="640"/>
                    <a:pt x="452" y="603"/>
                    <a:pt x="377" y="553"/>
                  </a:cubicBezTo>
                  <a:cubicBezTo>
                    <a:pt x="352" y="527"/>
                    <a:pt x="327" y="502"/>
                    <a:pt x="289" y="490"/>
                  </a:cubicBezTo>
                  <a:cubicBezTo>
                    <a:pt x="264" y="477"/>
                    <a:pt x="239" y="452"/>
                    <a:pt x="226" y="427"/>
                  </a:cubicBezTo>
                  <a:cubicBezTo>
                    <a:pt x="101" y="314"/>
                    <a:pt x="38" y="164"/>
                    <a:pt x="0"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2"/>
            <p:cNvSpPr/>
            <p:nvPr/>
          </p:nvSpPr>
          <p:spPr>
            <a:xfrm>
              <a:off x="1592050" y="3063988"/>
              <a:ext cx="22000" cy="35675"/>
            </a:xfrm>
            <a:custGeom>
              <a:avLst/>
              <a:gdLst/>
              <a:ahLst/>
              <a:cxnLst/>
              <a:rect l="l" t="t" r="r" b="b"/>
              <a:pathLst>
                <a:path w="880" h="1427" extrusionOk="0">
                  <a:moveTo>
                    <a:pt x="879" y="0"/>
                  </a:moveTo>
                  <a:cubicBezTo>
                    <a:pt x="854" y="88"/>
                    <a:pt x="829" y="188"/>
                    <a:pt x="779" y="276"/>
                  </a:cubicBezTo>
                  <a:cubicBezTo>
                    <a:pt x="691" y="452"/>
                    <a:pt x="540" y="577"/>
                    <a:pt x="352" y="678"/>
                  </a:cubicBezTo>
                  <a:cubicBezTo>
                    <a:pt x="340" y="715"/>
                    <a:pt x="302" y="728"/>
                    <a:pt x="277" y="753"/>
                  </a:cubicBezTo>
                  <a:cubicBezTo>
                    <a:pt x="101" y="929"/>
                    <a:pt x="1" y="1155"/>
                    <a:pt x="1" y="1406"/>
                  </a:cubicBezTo>
                  <a:cubicBezTo>
                    <a:pt x="23" y="1420"/>
                    <a:pt x="45" y="1426"/>
                    <a:pt x="67" y="1426"/>
                  </a:cubicBezTo>
                  <a:cubicBezTo>
                    <a:pt x="83" y="1426"/>
                    <a:pt x="98" y="1423"/>
                    <a:pt x="114" y="1418"/>
                  </a:cubicBezTo>
                  <a:cubicBezTo>
                    <a:pt x="377" y="1406"/>
                    <a:pt x="616" y="1318"/>
                    <a:pt x="842" y="1180"/>
                  </a:cubicBezTo>
                  <a:cubicBezTo>
                    <a:pt x="854" y="1167"/>
                    <a:pt x="867" y="1155"/>
                    <a:pt x="879" y="1142"/>
                  </a:cubicBezTo>
                  <a:lnTo>
                    <a:pt x="879" y="0"/>
                  </a:ln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2"/>
            <p:cNvSpPr/>
            <p:nvPr/>
          </p:nvSpPr>
          <p:spPr>
            <a:xfrm>
              <a:off x="1591750" y="3092538"/>
              <a:ext cx="22300" cy="23225"/>
            </a:xfrm>
            <a:custGeom>
              <a:avLst/>
              <a:gdLst/>
              <a:ahLst/>
              <a:cxnLst/>
              <a:rect l="l" t="t" r="r" b="b"/>
              <a:pathLst>
                <a:path w="892" h="929" extrusionOk="0">
                  <a:moveTo>
                    <a:pt x="891" y="0"/>
                  </a:moveTo>
                  <a:cubicBezTo>
                    <a:pt x="891" y="0"/>
                    <a:pt x="879" y="13"/>
                    <a:pt x="866" y="13"/>
                  </a:cubicBezTo>
                  <a:cubicBezTo>
                    <a:pt x="603" y="176"/>
                    <a:pt x="327" y="264"/>
                    <a:pt x="13" y="264"/>
                  </a:cubicBezTo>
                  <a:cubicBezTo>
                    <a:pt x="0" y="289"/>
                    <a:pt x="0" y="314"/>
                    <a:pt x="0" y="339"/>
                  </a:cubicBezTo>
                  <a:cubicBezTo>
                    <a:pt x="0" y="515"/>
                    <a:pt x="0" y="678"/>
                    <a:pt x="0" y="853"/>
                  </a:cubicBezTo>
                  <a:cubicBezTo>
                    <a:pt x="0" y="879"/>
                    <a:pt x="0" y="904"/>
                    <a:pt x="13" y="929"/>
                  </a:cubicBezTo>
                  <a:cubicBezTo>
                    <a:pt x="51" y="929"/>
                    <a:pt x="101" y="929"/>
                    <a:pt x="138" y="916"/>
                  </a:cubicBezTo>
                  <a:cubicBezTo>
                    <a:pt x="452" y="879"/>
                    <a:pt x="665" y="715"/>
                    <a:pt x="816" y="439"/>
                  </a:cubicBezTo>
                  <a:cubicBezTo>
                    <a:pt x="854" y="351"/>
                    <a:pt x="879" y="276"/>
                    <a:pt x="891" y="188"/>
                  </a:cubicBezTo>
                  <a:cubicBezTo>
                    <a:pt x="891" y="126"/>
                    <a:pt x="891" y="63"/>
                    <a:pt x="891"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2"/>
            <p:cNvSpPr/>
            <p:nvPr/>
          </p:nvSpPr>
          <p:spPr>
            <a:xfrm>
              <a:off x="1592050" y="3125788"/>
              <a:ext cx="22000" cy="21675"/>
            </a:xfrm>
            <a:custGeom>
              <a:avLst/>
              <a:gdLst/>
              <a:ahLst/>
              <a:cxnLst/>
              <a:rect l="l" t="t" r="r" b="b"/>
              <a:pathLst>
                <a:path w="880" h="867" extrusionOk="0">
                  <a:moveTo>
                    <a:pt x="879" y="0"/>
                  </a:moveTo>
                  <a:cubicBezTo>
                    <a:pt x="817" y="38"/>
                    <a:pt x="766" y="76"/>
                    <a:pt x="691" y="101"/>
                  </a:cubicBezTo>
                  <a:cubicBezTo>
                    <a:pt x="496" y="204"/>
                    <a:pt x="290" y="265"/>
                    <a:pt x="64" y="265"/>
                  </a:cubicBezTo>
                  <a:cubicBezTo>
                    <a:pt x="43" y="265"/>
                    <a:pt x="22" y="265"/>
                    <a:pt x="1" y="264"/>
                  </a:cubicBezTo>
                  <a:lnTo>
                    <a:pt x="1" y="866"/>
                  </a:lnTo>
                  <a:lnTo>
                    <a:pt x="114" y="866"/>
                  </a:lnTo>
                  <a:cubicBezTo>
                    <a:pt x="428" y="816"/>
                    <a:pt x="653" y="653"/>
                    <a:pt x="804" y="377"/>
                  </a:cubicBezTo>
                  <a:cubicBezTo>
                    <a:pt x="842" y="301"/>
                    <a:pt x="854" y="214"/>
                    <a:pt x="879" y="126"/>
                  </a:cubicBezTo>
                  <a:cubicBezTo>
                    <a:pt x="879" y="88"/>
                    <a:pt x="879" y="38"/>
                    <a:pt x="879"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p:nvPr/>
          </p:nvSpPr>
          <p:spPr>
            <a:xfrm>
              <a:off x="1583600" y="3052038"/>
              <a:ext cx="16950" cy="16675"/>
            </a:xfrm>
            <a:custGeom>
              <a:avLst/>
              <a:gdLst/>
              <a:ahLst/>
              <a:cxnLst/>
              <a:rect l="l" t="t" r="r" b="b"/>
              <a:pathLst>
                <a:path w="678" h="667" extrusionOk="0">
                  <a:moveTo>
                    <a:pt x="331" y="1"/>
                  </a:moveTo>
                  <a:cubicBezTo>
                    <a:pt x="152" y="1"/>
                    <a:pt x="1" y="158"/>
                    <a:pt x="13" y="328"/>
                  </a:cubicBezTo>
                  <a:cubicBezTo>
                    <a:pt x="13" y="528"/>
                    <a:pt x="151" y="666"/>
                    <a:pt x="339" y="666"/>
                  </a:cubicBezTo>
                  <a:cubicBezTo>
                    <a:pt x="527" y="666"/>
                    <a:pt x="665" y="528"/>
                    <a:pt x="678" y="328"/>
                  </a:cubicBezTo>
                  <a:cubicBezTo>
                    <a:pt x="678" y="152"/>
                    <a:pt x="527" y="14"/>
                    <a:pt x="351" y="1"/>
                  </a:cubicBezTo>
                  <a:cubicBezTo>
                    <a:pt x="345" y="1"/>
                    <a:pt x="338" y="1"/>
                    <a:pt x="331" y="1"/>
                  </a:cubicBezTo>
                  <a:close/>
                </a:path>
              </a:pathLst>
            </a:custGeom>
            <a:solidFill>
              <a:srgbClr val="000000">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a:off x="1589225" y="3099113"/>
              <a:ext cx="2850" cy="16725"/>
            </a:xfrm>
            <a:custGeom>
              <a:avLst/>
              <a:gdLst/>
              <a:ahLst/>
              <a:cxnLst/>
              <a:rect l="l" t="t" r="r" b="b"/>
              <a:pathLst>
                <a:path w="114" h="669" extrusionOk="0">
                  <a:moveTo>
                    <a:pt x="1" y="1"/>
                  </a:moveTo>
                  <a:cubicBezTo>
                    <a:pt x="1" y="13"/>
                    <a:pt x="1" y="38"/>
                    <a:pt x="13" y="38"/>
                  </a:cubicBezTo>
                  <a:cubicBezTo>
                    <a:pt x="64" y="63"/>
                    <a:pt x="64" y="101"/>
                    <a:pt x="64" y="139"/>
                  </a:cubicBezTo>
                  <a:cubicBezTo>
                    <a:pt x="64" y="264"/>
                    <a:pt x="51" y="402"/>
                    <a:pt x="64" y="528"/>
                  </a:cubicBezTo>
                  <a:cubicBezTo>
                    <a:pt x="64" y="578"/>
                    <a:pt x="51" y="628"/>
                    <a:pt x="13" y="653"/>
                  </a:cubicBezTo>
                  <a:cubicBezTo>
                    <a:pt x="26" y="666"/>
                    <a:pt x="42" y="669"/>
                    <a:pt x="59" y="669"/>
                  </a:cubicBezTo>
                  <a:cubicBezTo>
                    <a:pt x="76" y="669"/>
                    <a:pt x="95" y="666"/>
                    <a:pt x="114" y="666"/>
                  </a:cubicBezTo>
                  <a:lnTo>
                    <a:pt x="114" y="1"/>
                  </a:ln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2"/>
            <p:cNvSpPr/>
            <p:nvPr/>
          </p:nvSpPr>
          <p:spPr>
            <a:xfrm>
              <a:off x="1577325" y="3109888"/>
              <a:ext cx="10050" cy="5250"/>
            </a:xfrm>
            <a:custGeom>
              <a:avLst/>
              <a:gdLst/>
              <a:ahLst/>
              <a:cxnLst/>
              <a:rect l="l" t="t" r="r" b="b"/>
              <a:pathLst>
                <a:path w="402" h="210" extrusionOk="0">
                  <a:moveTo>
                    <a:pt x="31" y="1"/>
                  </a:moveTo>
                  <a:cubicBezTo>
                    <a:pt x="21" y="1"/>
                    <a:pt x="10" y="4"/>
                    <a:pt x="0" y="9"/>
                  </a:cubicBezTo>
                  <a:cubicBezTo>
                    <a:pt x="113" y="122"/>
                    <a:pt x="251" y="185"/>
                    <a:pt x="402" y="210"/>
                  </a:cubicBezTo>
                  <a:cubicBezTo>
                    <a:pt x="402" y="172"/>
                    <a:pt x="377" y="159"/>
                    <a:pt x="339" y="147"/>
                  </a:cubicBezTo>
                  <a:cubicBezTo>
                    <a:pt x="251" y="109"/>
                    <a:pt x="151" y="84"/>
                    <a:pt x="75" y="21"/>
                  </a:cubicBezTo>
                  <a:cubicBezTo>
                    <a:pt x="61" y="7"/>
                    <a:pt x="46" y="1"/>
                    <a:pt x="31"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2"/>
            <p:cNvSpPr/>
            <p:nvPr/>
          </p:nvSpPr>
          <p:spPr>
            <a:xfrm>
              <a:off x="1573225" y="3094713"/>
              <a:ext cx="8825" cy="4100"/>
            </a:xfrm>
            <a:custGeom>
              <a:avLst/>
              <a:gdLst/>
              <a:ahLst/>
              <a:cxnLst/>
              <a:rect l="l" t="t" r="r" b="b"/>
              <a:pathLst>
                <a:path w="353" h="164" extrusionOk="0">
                  <a:moveTo>
                    <a:pt x="26" y="1"/>
                  </a:moveTo>
                  <a:cubicBezTo>
                    <a:pt x="1" y="39"/>
                    <a:pt x="13" y="64"/>
                    <a:pt x="64" y="76"/>
                  </a:cubicBezTo>
                  <a:cubicBezTo>
                    <a:pt x="114" y="89"/>
                    <a:pt x="152" y="114"/>
                    <a:pt x="189" y="126"/>
                  </a:cubicBezTo>
                  <a:cubicBezTo>
                    <a:pt x="221" y="143"/>
                    <a:pt x="259" y="164"/>
                    <a:pt x="294" y="164"/>
                  </a:cubicBezTo>
                  <a:cubicBezTo>
                    <a:pt x="315" y="164"/>
                    <a:pt x="334" y="157"/>
                    <a:pt x="352" y="139"/>
                  </a:cubicBezTo>
                  <a:cubicBezTo>
                    <a:pt x="239" y="89"/>
                    <a:pt x="126" y="51"/>
                    <a:pt x="26"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2"/>
            <p:cNvSpPr/>
            <p:nvPr/>
          </p:nvSpPr>
          <p:spPr>
            <a:xfrm>
              <a:off x="1569775" y="3092538"/>
              <a:ext cx="3175" cy="1900"/>
            </a:xfrm>
            <a:custGeom>
              <a:avLst/>
              <a:gdLst/>
              <a:ahLst/>
              <a:cxnLst/>
              <a:rect l="l" t="t" r="r" b="b"/>
              <a:pathLst>
                <a:path w="127" h="76" extrusionOk="0">
                  <a:moveTo>
                    <a:pt x="13" y="0"/>
                  </a:moveTo>
                  <a:lnTo>
                    <a:pt x="13" y="0"/>
                  </a:lnTo>
                  <a:cubicBezTo>
                    <a:pt x="1" y="63"/>
                    <a:pt x="26" y="75"/>
                    <a:pt x="76" y="75"/>
                  </a:cubicBezTo>
                  <a:cubicBezTo>
                    <a:pt x="85" y="71"/>
                    <a:pt x="92" y="70"/>
                    <a:pt x="98" y="70"/>
                  </a:cubicBezTo>
                  <a:cubicBezTo>
                    <a:pt x="110" y="70"/>
                    <a:pt x="118" y="75"/>
                    <a:pt x="126" y="75"/>
                  </a:cubicBezTo>
                  <a:cubicBezTo>
                    <a:pt x="89" y="38"/>
                    <a:pt x="51" y="25"/>
                    <a:pt x="13"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2"/>
            <p:cNvSpPr/>
            <p:nvPr/>
          </p:nvSpPr>
          <p:spPr>
            <a:xfrm>
              <a:off x="1584850" y="3098488"/>
              <a:ext cx="1275" cy="675"/>
            </a:xfrm>
            <a:custGeom>
              <a:avLst/>
              <a:gdLst/>
              <a:ahLst/>
              <a:cxnLst/>
              <a:rect l="l" t="t" r="r" b="b"/>
              <a:pathLst>
                <a:path w="51" h="27" extrusionOk="0">
                  <a:moveTo>
                    <a:pt x="0" y="1"/>
                  </a:moveTo>
                  <a:cubicBezTo>
                    <a:pt x="5" y="21"/>
                    <a:pt x="12" y="27"/>
                    <a:pt x="20" y="27"/>
                  </a:cubicBezTo>
                  <a:cubicBezTo>
                    <a:pt x="31" y="27"/>
                    <a:pt x="43" y="13"/>
                    <a:pt x="50" y="13"/>
                  </a:cubicBezTo>
                  <a:cubicBezTo>
                    <a:pt x="38" y="1"/>
                    <a:pt x="25" y="1"/>
                    <a:pt x="0"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2"/>
            <p:cNvSpPr/>
            <p:nvPr/>
          </p:nvSpPr>
          <p:spPr>
            <a:xfrm>
              <a:off x="1587675" y="3115038"/>
              <a:ext cx="950" cy="500"/>
            </a:xfrm>
            <a:custGeom>
              <a:avLst/>
              <a:gdLst/>
              <a:ahLst/>
              <a:cxnLst/>
              <a:rect l="l" t="t" r="r" b="b"/>
              <a:pathLst>
                <a:path w="38" h="20" extrusionOk="0">
                  <a:moveTo>
                    <a:pt x="19" y="0"/>
                  </a:moveTo>
                  <a:cubicBezTo>
                    <a:pt x="13" y="0"/>
                    <a:pt x="6" y="4"/>
                    <a:pt x="0" y="4"/>
                  </a:cubicBezTo>
                  <a:cubicBezTo>
                    <a:pt x="6" y="16"/>
                    <a:pt x="13" y="19"/>
                    <a:pt x="19" y="19"/>
                  </a:cubicBezTo>
                  <a:cubicBezTo>
                    <a:pt x="25" y="19"/>
                    <a:pt x="32" y="16"/>
                    <a:pt x="38" y="16"/>
                  </a:cubicBezTo>
                  <a:cubicBezTo>
                    <a:pt x="32" y="4"/>
                    <a:pt x="25" y="0"/>
                    <a:pt x="19"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2"/>
            <p:cNvSpPr/>
            <p:nvPr/>
          </p:nvSpPr>
          <p:spPr>
            <a:xfrm>
              <a:off x="1614025" y="3172538"/>
              <a:ext cx="43325" cy="40175"/>
            </a:xfrm>
            <a:custGeom>
              <a:avLst/>
              <a:gdLst/>
              <a:ahLst/>
              <a:cxnLst/>
              <a:rect l="l" t="t" r="r" b="b"/>
              <a:pathLst>
                <a:path w="1733" h="1607" extrusionOk="0">
                  <a:moveTo>
                    <a:pt x="552" y="0"/>
                  </a:moveTo>
                  <a:cubicBezTo>
                    <a:pt x="527" y="100"/>
                    <a:pt x="465" y="188"/>
                    <a:pt x="414" y="276"/>
                  </a:cubicBezTo>
                  <a:cubicBezTo>
                    <a:pt x="301" y="439"/>
                    <a:pt x="163" y="565"/>
                    <a:pt x="0" y="690"/>
                  </a:cubicBezTo>
                  <a:cubicBezTo>
                    <a:pt x="13" y="690"/>
                    <a:pt x="13" y="703"/>
                    <a:pt x="25" y="703"/>
                  </a:cubicBezTo>
                  <a:cubicBezTo>
                    <a:pt x="151" y="816"/>
                    <a:pt x="289" y="929"/>
                    <a:pt x="414" y="1029"/>
                  </a:cubicBezTo>
                  <a:cubicBezTo>
                    <a:pt x="565" y="1155"/>
                    <a:pt x="716" y="1280"/>
                    <a:pt x="866" y="1406"/>
                  </a:cubicBezTo>
                  <a:cubicBezTo>
                    <a:pt x="941" y="1468"/>
                    <a:pt x="1017" y="1531"/>
                    <a:pt x="1092" y="1606"/>
                  </a:cubicBezTo>
                  <a:cubicBezTo>
                    <a:pt x="1130" y="1581"/>
                    <a:pt x="1155" y="1556"/>
                    <a:pt x="1180" y="1518"/>
                  </a:cubicBezTo>
                  <a:cubicBezTo>
                    <a:pt x="1243" y="1456"/>
                    <a:pt x="1318" y="1380"/>
                    <a:pt x="1393" y="1318"/>
                  </a:cubicBezTo>
                  <a:cubicBezTo>
                    <a:pt x="1506" y="1217"/>
                    <a:pt x="1619" y="1117"/>
                    <a:pt x="1719" y="1004"/>
                  </a:cubicBezTo>
                  <a:cubicBezTo>
                    <a:pt x="1732" y="991"/>
                    <a:pt x="1732" y="979"/>
                    <a:pt x="1732" y="979"/>
                  </a:cubicBezTo>
                  <a:cubicBezTo>
                    <a:pt x="1669" y="916"/>
                    <a:pt x="1607" y="866"/>
                    <a:pt x="1544" y="816"/>
                  </a:cubicBezTo>
                  <a:cubicBezTo>
                    <a:pt x="1330" y="627"/>
                    <a:pt x="1105" y="452"/>
                    <a:pt x="879" y="264"/>
                  </a:cubicBezTo>
                  <a:cubicBezTo>
                    <a:pt x="778" y="176"/>
                    <a:pt x="665" y="88"/>
                    <a:pt x="552"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p:nvPr/>
          </p:nvSpPr>
          <p:spPr>
            <a:xfrm>
              <a:off x="1438650" y="3157838"/>
              <a:ext cx="54600" cy="82925"/>
            </a:xfrm>
            <a:custGeom>
              <a:avLst/>
              <a:gdLst/>
              <a:ahLst/>
              <a:cxnLst/>
              <a:rect l="l" t="t" r="r" b="b"/>
              <a:pathLst>
                <a:path w="2184" h="3317" extrusionOk="0">
                  <a:moveTo>
                    <a:pt x="1651" y="0"/>
                  </a:moveTo>
                  <a:cubicBezTo>
                    <a:pt x="1580" y="0"/>
                    <a:pt x="1506" y="16"/>
                    <a:pt x="1431" y="48"/>
                  </a:cubicBezTo>
                  <a:cubicBezTo>
                    <a:pt x="1180" y="136"/>
                    <a:pt x="992" y="299"/>
                    <a:pt x="829" y="500"/>
                  </a:cubicBezTo>
                  <a:cubicBezTo>
                    <a:pt x="666" y="676"/>
                    <a:pt x="528" y="889"/>
                    <a:pt x="402" y="1103"/>
                  </a:cubicBezTo>
                  <a:cubicBezTo>
                    <a:pt x="201" y="1492"/>
                    <a:pt x="63" y="1893"/>
                    <a:pt x="13" y="2332"/>
                  </a:cubicBezTo>
                  <a:cubicBezTo>
                    <a:pt x="0" y="2521"/>
                    <a:pt x="0" y="2709"/>
                    <a:pt x="63" y="2897"/>
                  </a:cubicBezTo>
                  <a:cubicBezTo>
                    <a:pt x="101" y="3048"/>
                    <a:pt x="164" y="3173"/>
                    <a:pt x="302" y="3261"/>
                  </a:cubicBezTo>
                  <a:cubicBezTo>
                    <a:pt x="380" y="3300"/>
                    <a:pt x="455" y="3317"/>
                    <a:pt x="529" y="3317"/>
                  </a:cubicBezTo>
                  <a:cubicBezTo>
                    <a:pt x="622" y="3317"/>
                    <a:pt x="713" y="3290"/>
                    <a:pt x="804" y="3248"/>
                  </a:cubicBezTo>
                  <a:cubicBezTo>
                    <a:pt x="1080" y="3123"/>
                    <a:pt x="1293" y="2922"/>
                    <a:pt x="1469" y="2684"/>
                  </a:cubicBezTo>
                  <a:cubicBezTo>
                    <a:pt x="1669" y="2433"/>
                    <a:pt x="1833" y="2157"/>
                    <a:pt x="1946" y="1855"/>
                  </a:cubicBezTo>
                  <a:cubicBezTo>
                    <a:pt x="2084" y="1517"/>
                    <a:pt x="2171" y="1178"/>
                    <a:pt x="2171" y="726"/>
                  </a:cubicBezTo>
                  <a:cubicBezTo>
                    <a:pt x="2184" y="651"/>
                    <a:pt x="2159" y="500"/>
                    <a:pt x="2109" y="350"/>
                  </a:cubicBezTo>
                  <a:cubicBezTo>
                    <a:pt x="2025" y="127"/>
                    <a:pt x="1852" y="0"/>
                    <a:pt x="1651" y="0"/>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1570325" y="3086925"/>
              <a:ext cx="26700" cy="35400"/>
            </a:xfrm>
            <a:prstGeom prst="rect">
              <a:avLst/>
            </a:pr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42">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1" name="Google Shape;551;p42">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grpSp>
        <p:nvGrpSpPr>
          <p:cNvPr id="552" name="Google Shape;552;p42"/>
          <p:cNvGrpSpPr/>
          <p:nvPr/>
        </p:nvGrpSpPr>
        <p:grpSpPr>
          <a:xfrm>
            <a:off x="3098435" y="3187891"/>
            <a:ext cx="519293" cy="519274"/>
            <a:chOff x="7202600" y="1057138"/>
            <a:chExt cx="699950" cy="699925"/>
          </a:xfrm>
        </p:grpSpPr>
        <p:sp>
          <p:nvSpPr>
            <p:cNvPr id="553" name="Google Shape;553;p42"/>
            <p:cNvSpPr/>
            <p:nvPr/>
          </p:nvSpPr>
          <p:spPr>
            <a:xfrm>
              <a:off x="7202600" y="1057138"/>
              <a:ext cx="699950" cy="699925"/>
            </a:xfrm>
            <a:custGeom>
              <a:avLst/>
              <a:gdLst/>
              <a:ahLst/>
              <a:cxnLst/>
              <a:rect l="l" t="t" r="r" b="b"/>
              <a:pathLst>
                <a:path w="27998" h="27997" extrusionOk="0">
                  <a:moveTo>
                    <a:pt x="13993" y="0"/>
                  </a:moveTo>
                  <a:cubicBezTo>
                    <a:pt x="6263" y="0"/>
                    <a:pt x="1" y="6262"/>
                    <a:pt x="1" y="13992"/>
                  </a:cubicBezTo>
                  <a:cubicBezTo>
                    <a:pt x="1" y="21722"/>
                    <a:pt x="6263" y="27996"/>
                    <a:pt x="13993" y="27996"/>
                  </a:cubicBezTo>
                  <a:cubicBezTo>
                    <a:pt x="21723" y="27996"/>
                    <a:pt x="27997" y="21722"/>
                    <a:pt x="27997" y="13992"/>
                  </a:cubicBezTo>
                  <a:cubicBezTo>
                    <a:pt x="27997" y="6262"/>
                    <a:pt x="21723" y="0"/>
                    <a:pt x="13993" y="0"/>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2"/>
            <p:cNvSpPr/>
            <p:nvPr/>
          </p:nvSpPr>
          <p:spPr>
            <a:xfrm>
              <a:off x="7731550" y="1157213"/>
              <a:ext cx="42050" cy="38600"/>
            </a:xfrm>
            <a:custGeom>
              <a:avLst/>
              <a:gdLst/>
              <a:ahLst/>
              <a:cxnLst/>
              <a:rect l="l" t="t" r="r" b="b"/>
              <a:pathLst>
                <a:path w="1682" h="1544" extrusionOk="0">
                  <a:moveTo>
                    <a:pt x="866" y="0"/>
                  </a:moveTo>
                  <a:cubicBezTo>
                    <a:pt x="860" y="6"/>
                    <a:pt x="854" y="6"/>
                    <a:pt x="847" y="6"/>
                  </a:cubicBezTo>
                  <a:cubicBezTo>
                    <a:pt x="841" y="6"/>
                    <a:pt x="835" y="6"/>
                    <a:pt x="829" y="13"/>
                  </a:cubicBezTo>
                  <a:cubicBezTo>
                    <a:pt x="603" y="38"/>
                    <a:pt x="414" y="126"/>
                    <a:pt x="251" y="289"/>
                  </a:cubicBezTo>
                  <a:cubicBezTo>
                    <a:pt x="0" y="515"/>
                    <a:pt x="0" y="853"/>
                    <a:pt x="239" y="1092"/>
                  </a:cubicBezTo>
                  <a:cubicBezTo>
                    <a:pt x="301" y="1155"/>
                    <a:pt x="352" y="1217"/>
                    <a:pt x="414" y="1268"/>
                  </a:cubicBezTo>
                  <a:cubicBezTo>
                    <a:pt x="477" y="1305"/>
                    <a:pt x="515" y="1368"/>
                    <a:pt x="565" y="1418"/>
                  </a:cubicBezTo>
                  <a:cubicBezTo>
                    <a:pt x="615" y="1456"/>
                    <a:pt x="653" y="1506"/>
                    <a:pt x="703" y="1544"/>
                  </a:cubicBezTo>
                  <a:cubicBezTo>
                    <a:pt x="703" y="1506"/>
                    <a:pt x="678" y="1481"/>
                    <a:pt x="665" y="1443"/>
                  </a:cubicBezTo>
                  <a:cubicBezTo>
                    <a:pt x="603" y="1230"/>
                    <a:pt x="640" y="1042"/>
                    <a:pt x="803" y="879"/>
                  </a:cubicBezTo>
                  <a:cubicBezTo>
                    <a:pt x="979" y="703"/>
                    <a:pt x="1167" y="515"/>
                    <a:pt x="1343" y="339"/>
                  </a:cubicBezTo>
                  <a:cubicBezTo>
                    <a:pt x="1405" y="269"/>
                    <a:pt x="1472" y="229"/>
                    <a:pt x="1551" y="229"/>
                  </a:cubicBezTo>
                  <a:cubicBezTo>
                    <a:pt x="1584" y="229"/>
                    <a:pt x="1619" y="236"/>
                    <a:pt x="1657" y="251"/>
                  </a:cubicBezTo>
                  <a:lnTo>
                    <a:pt x="1682" y="251"/>
                  </a:lnTo>
                  <a:cubicBezTo>
                    <a:pt x="1594" y="163"/>
                    <a:pt x="1481" y="113"/>
                    <a:pt x="1368" y="63"/>
                  </a:cubicBezTo>
                  <a:cubicBezTo>
                    <a:pt x="1280" y="25"/>
                    <a:pt x="1192" y="25"/>
                    <a:pt x="1105" y="0"/>
                  </a:cubicBezTo>
                  <a:close/>
                </a:path>
              </a:pathLst>
            </a:custGeom>
            <a:solidFill>
              <a:srgbClr val="76AA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7345350" y="1288963"/>
              <a:ext cx="200500" cy="201125"/>
            </a:xfrm>
            <a:custGeom>
              <a:avLst/>
              <a:gdLst/>
              <a:ahLst/>
              <a:cxnLst/>
              <a:rect l="l" t="t" r="r" b="b"/>
              <a:pathLst>
                <a:path w="8020" h="8045" extrusionOk="0">
                  <a:moveTo>
                    <a:pt x="6877" y="1"/>
                  </a:moveTo>
                  <a:cubicBezTo>
                    <a:pt x="6865" y="26"/>
                    <a:pt x="6852" y="38"/>
                    <a:pt x="6840" y="51"/>
                  </a:cubicBezTo>
                  <a:cubicBezTo>
                    <a:pt x="4568" y="2310"/>
                    <a:pt x="2310" y="4581"/>
                    <a:pt x="38" y="6840"/>
                  </a:cubicBezTo>
                  <a:cubicBezTo>
                    <a:pt x="26" y="6852"/>
                    <a:pt x="13" y="6877"/>
                    <a:pt x="1" y="6890"/>
                  </a:cubicBezTo>
                  <a:cubicBezTo>
                    <a:pt x="13" y="6902"/>
                    <a:pt x="26" y="6915"/>
                    <a:pt x="51" y="6928"/>
                  </a:cubicBezTo>
                  <a:cubicBezTo>
                    <a:pt x="402" y="7291"/>
                    <a:pt x="754" y="7643"/>
                    <a:pt x="1117" y="8007"/>
                  </a:cubicBezTo>
                  <a:cubicBezTo>
                    <a:pt x="1130" y="8019"/>
                    <a:pt x="1143" y="8032"/>
                    <a:pt x="1155" y="8044"/>
                  </a:cubicBezTo>
                  <a:cubicBezTo>
                    <a:pt x="1155" y="8019"/>
                    <a:pt x="1180" y="8007"/>
                    <a:pt x="1193" y="7994"/>
                  </a:cubicBezTo>
                  <a:cubicBezTo>
                    <a:pt x="2259" y="6928"/>
                    <a:pt x="3326" y="5861"/>
                    <a:pt x="4380" y="4794"/>
                  </a:cubicBezTo>
                  <a:cubicBezTo>
                    <a:pt x="4405" y="4782"/>
                    <a:pt x="4418" y="4757"/>
                    <a:pt x="4443" y="4757"/>
                  </a:cubicBezTo>
                  <a:cubicBezTo>
                    <a:pt x="4531" y="4644"/>
                    <a:pt x="4644" y="4543"/>
                    <a:pt x="4757" y="4455"/>
                  </a:cubicBezTo>
                  <a:cubicBezTo>
                    <a:pt x="4757" y="4418"/>
                    <a:pt x="4782" y="4405"/>
                    <a:pt x="4807" y="4380"/>
                  </a:cubicBezTo>
                  <a:cubicBezTo>
                    <a:pt x="5861" y="3326"/>
                    <a:pt x="6915" y="2272"/>
                    <a:pt x="7969" y="1205"/>
                  </a:cubicBezTo>
                  <a:cubicBezTo>
                    <a:pt x="7994" y="1193"/>
                    <a:pt x="8007" y="1168"/>
                    <a:pt x="8019" y="1155"/>
                  </a:cubicBezTo>
                  <a:cubicBezTo>
                    <a:pt x="8007" y="1143"/>
                    <a:pt x="7994" y="1117"/>
                    <a:pt x="7982" y="1105"/>
                  </a:cubicBezTo>
                  <a:cubicBezTo>
                    <a:pt x="7630" y="754"/>
                    <a:pt x="7279" y="402"/>
                    <a:pt x="6928" y="51"/>
                  </a:cubicBezTo>
                  <a:cubicBezTo>
                    <a:pt x="6915" y="38"/>
                    <a:pt x="6903" y="26"/>
                    <a:pt x="6877"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42"/>
            <p:cNvGrpSpPr/>
            <p:nvPr/>
          </p:nvGrpSpPr>
          <p:grpSpPr>
            <a:xfrm>
              <a:off x="7324025" y="1237838"/>
              <a:ext cx="350450" cy="362725"/>
              <a:chOff x="7324025" y="1237838"/>
              <a:chExt cx="350450" cy="362725"/>
            </a:xfrm>
          </p:grpSpPr>
          <p:sp>
            <p:nvSpPr>
              <p:cNvPr id="557" name="Google Shape;557;p42"/>
              <p:cNvSpPr/>
              <p:nvPr/>
            </p:nvSpPr>
            <p:spPr>
              <a:xfrm>
                <a:off x="7517275" y="1237838"/>
                <a:ext cx="157200" cy="156250"/>
              </a:xfrm>
              <a:custGeom>
                <a:avLst/>
                <a:gdLst/>
                <a:ahLst/>
                <a:cxnLst/>
                <a:rect l="l" t="t" r="r" b="b"/>
                <a:pathLst>
                  <a:path w="6288" h="6250" extrusionOk="0">
                    <a:moveTo>
                      <a:pt x="3068" y="438"/>
                    </a:moveTo>
                    <a:cubicBezTo>
                      <a:pt x="3091" y="438"/>
                      <a:pt x="3114" y="438"/>
                      <a:pt x="3138" y="439"/>
                    </a:cubicBezTo>
                    <a:cubicBezTo>
                      <a:pt x="3966" y="464"/>
                      <a:pt x="4694" y="1155"/>
                      <a:pt x="4681" y="2058"/>
                    </a:cubicBezTo>
                    <a:cubicBezTo>
                      <a:pt x="4694" y="2937"/>
                      <a:pt x="3966" y="3677"/>
                      <a:pt x="3062" y="3677"/>
                    </a:cubicBezTo>
                    <a:cubicBezTo>
                      <a:pt x="2134" y="3664"/>
                      <a:pt x="1444" y="2949"/>
                      <a:pt x="1444" y="2046"/>
                    </a:cubicBezTo>
                    <a:cubicBezTo>
                      <a:pt x="1444" y="1164"/>
                      <a:pt x="2148" y="438"/>
                      <a:pt x="3068" y="438"/>
                    </a:cubicBezTo>
                    <a:close/>
                    <a:moveTo>
                      <a:pt x="3087" y="0"/>
                    </a:moveTo>
                    <a:cubicBezTo>
                      <a:pt x="2962" y="0"/>
                      <a:pt x="2849" y="25"/>
                      <a:pt x="2724" y="38"/>
                    </a:cubicBezTo>
                    <a:cubicBezTo>
                      <a:pt x="2447" y="101"/>
                      <a:pt x="2196" y="188"/>
                      <a:pt x="1958" y="314"/>
                    </a:cubicBezTo>
                    <a:cubicBezTo>
                      <a:pt x="1938" y="324"/>
                      <a:pt x="1917" y="342"/>
                      <a:pt x="1890" y="342"/>
                    </a:cubicBezTo>
                    <a:cubicBezTo>
                      <a:pt x="1884" y="342"/>
                      <a:pt x="1877" y="341"/>
                      <a:pt x="1870" y="339"/>
                    </a:cubicBezTo>
                    <a:cubicBezTo>
                      <a:pt x="1657" y="477"/>
                      <a:pt x="1444" y="628"/>
                      <a:pt x="1255" y="803"/>
                    </a:cubicBezTo>
                    <a:cubicBezTo>
                      <a:pt x="829" y="1217"/>
                      <a:pt x="427" y="1632"/>
                      <a:pt x="0" y="2046"/>
                    </a:cubicBezTo>
                    <a:cubicBezTo>
                      <a:pt x="26" y="2071"/>
                      <a:pt x="38" y="2083"/>
                      <a:pt x="51" y="2096"/>
                    </a:cubicBezTo>
                    <a:cubicBezTo>
                      <a:pt x="402" y="2447"/>
                      <a:pt x="753" y="2799"/>
                      <a:pt x="1105" y="3150"/>
                    </a:cubicBezTo>
                    <a:cubicBezTo>
                      <a:pt x="1117" y="3162"/>
                      <a:pt x="1130" y="3188"/>
                      <a:pt x="1142" y="3200"/>
                    </a:cubicBezTo>
                    <a:cubicBezTo>
                      <a:pt x="1155" y="3213"/>
                      <a:pt x="1167" y="3225"/>
                      <a:pt x="1180" y="3238"/>
                    </a:cubicBezTo>
                    <a:cubicBezTo>
                      <a:pt x="1669" y="3715"/>
                      <a:pt x="2159" y="4204"/>
                      <a:pt x="2648" y="4693"/>
                    </a:cubicBezTo>
                    <a:cubicBezTo>
                      <a:pt x="2661" y="4706"/>
                      <a:pt x="2673" y="4719"/>
                      <a:pt x="2673" y="4731"/>
                    </a:cubicBezTo>
                    <a:cubicBezTo>
                      <a:pt x="2686" y="4744"/>
                      <a:pt x="2698" y="4744"/>
                      <a:pt x="2711" y="4756"/>
                    </a:cubicBezTo>
                    <a:cubicBezTo>
                      <a:pt x="3200" y="5246"/>
                      <a:pt x="3690" y="5735"/>
                      <a:pt x="4179" y="6224"/>
                    </a:cubicBezTo>
                    <a:cubicBezTo>
                      <a:pt x="4192" y="6237"/>
                      <a:pt x="4192" y="6249"/>
                      <a:pt x="4204" y="6249"/>
                    </a:cubicBezTo>
                    <a:lnTo>
                      <a:pt x="4217" y="6249"/>
                    </a:lnTo>
                    <a:cubicBezTo>
                      <a:pt x="4229" y="6237"/>
                      <a:pt x="4242" y="6224"/>
                      <a:pt x="4254" y="6199"/>
                    </a:cubicBezTo>
                    <a:cubicBezTo>
                      <a:pt x="4669" y="5798"/>
                      <a:pt x="5070" y="5396"/>
                      <a:pt x="5472" y="4982"/>
                    </a:cubicBezTo>
                    <a:cubicBezTo>
                      <a:pt x="5522" y="4944"/>
                      <a:pt x="5560" y="4894"/>
                      <a:pt x="5597" y="4857"/>
                    </a:cubicBezTo>
                    <a:cubicBezTo>
                      <a:pt x="5773" y="4631"/>
                      <a:pt x="5936" y="4392"/>
                      <a:pt x="6049" y="4129"/>
                    </a:cubicBezTo>
                    <a:cubicBezTo>
                      <a:pt x="6187" y="3828"/>
                      <a:pt x="6262" y="3501"/>
                      <a:pt x="6287" y="3175"/>
                    </a:cubicBezTo>
                    <a:cubicBezTo>
                      <a:pt x="6287" y="3012"/>
                      <a:pt x="6287" y="2861"/>
                      <a:pt x="6262" y="2698"/>
                    </a:cubicBezTo>
                    <a:cubicBezTo>
                      <a:pt x="6225" y="2384"/>
                      <a:pt x="6137" y="2083"/>
                      <a:pt x="5999" y="1807"/>
                    </a:cubicBezTo>
                    <a:cubicBezTo>
                      <a:pt x="5823" y="1443"/>
                      <a:pt x="5585" y="1117"/>
                      <a:pt x="5283" y="841"/>
                    </a:cubicBezTo>
                    <a:cubicBezTo>
                      <a:pt x="5158" y="728"/>
                      <a:pt x="5020" y="615"/>
                      <a:pt x="4869" y="515"/>
                    </a:cubicBezTo>
                    <a:cubicBezTo>
                      <a:pt x="4606" y="326"/>
                      <a:pt x="4305" y="188"/>
                      <a:pt x="3978" y="101"/>
                    </a:cubicBezTo>
                    <a:cubicBezTo>
                      <a:pt x="3778" y="50"/>
                      <a:pt x="3577" y="13"/>
                      <a:pt x="3364" y="0"/>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7324025" y="1461188"/>
                <a:ext cx="126450" cy="139375"/>
              </a:xfrm>
              <a:custGeom>
                <a:avLst/>
                <a:gdLst/>
                <a:ahLst/>
                <a:cxnLst/>
                <a:rect l="l" t="t" r="r" b="b"/>
                <a:pathLst>
                  <a:path w="5058" h="5575" extrusionOk="0">
                    <a:moveTo>
                      <a:pt x="854" y="1"/>
                    </a:moveTo>
                    <a:cubicBezTo>
                      <a:pt x="590" y="252"/>
                      <a:pt x="339" y="515"/>
                      <a:pt x="88" y="766"/>
                    </a:cubicBezTo>
                    <a:cubicBezTo>
                      <a:pt x="76" y="779"/>
                      <a:pt x="63" y="792"/>
                      <a:pt x="51" y="804"/>
                    </a:cubicBezTo>
                    <a:cubicBezTo>
                      <a:pt x="51" y="829"/>
                      <a:pt x="51" y="854"/>
                      <a:pt x="51" y="867"/>
                    </a:cubicBezTo>
                    <a:cubicBezTo>
                      <a:pt x="25" y="1030"/>
                      <a:pt x="13" y="1181"/>
                      <a:pt x="13" y="1344"/>
                    </a:cubicBezTo>
                    <a:cubicBezTo>
                      <a:pt x="0" y="1532"/>
                      <a:pt x="25" y="1708"/>
                      <a:pt x="38" y="1896"/>
                    </a:cubicBezTo>
                    <a:cubicBezTo>
                      <a:pt x="76" y="2184"/>
                      <a:pt x="151" y="2473"/>
                      <a:pt x="251" y="2749"/>
                    </a:cubicBezTo>
                    <a:cubicBezTo>
                      <a:pt x="440" y="3251"/>
                      <a:pt x="728" y="3690"/>
                      <a:pt x="1105" y="4067"/>
                    </a:cubicBezTo>
                    <a:cubicBezTo>
                      <a:pt x="1481" y="4443"/>
                      <a:pt x="1870" y="4832"/>
                      <a:pt x="2247" y="5209"/>
                    </a:cubicBezTo>
                    <a:cubicBezTo>
                      <a:pt x="2472" y="5435"/>
                      <a:pt x="2749" y="5560"/>
                      <a:pt x="3062" y="5573"/>
                    </a:cubicBezTo>
                    <a:cubicBezTo>
                      <a:pt x="3088" y="5574"/>
                      <a:pt x="3115" y="5575"/>
                      <a:pt x="3140" y="5575"/>
                    </a:cubicBezTo>
                    <a:cubicBezTo>
                      <a:pt x="3325" y="5575"/>
                      <a:pt x="3500" y="5535"/>
                      <a:pt x="3665" y="5447"/>
                    </a:cubicBezTo>
                    <a:cubicBezTo>
                      <a:pt x="3853" y="5359"/>
                      <a:pt x="4016" y="5234"/>
                      <a:pt x="4167" y="5083"/>
                    </a:cubicBezTo>
                    <a:cubicBezTo>
                      <a:pt x="4455" y="4807"/>
                      <a:pt x="4731" y="4531"/>
                      <a:pt x="5007" y="4255"/>
                    </a:cubicBezTo>
                    <a:cubicBezTo>
                      <a:pt x="5020" y="4230"/>
                      <a:pt x="5045" y="4217"/>
                      <a:pt x="5058" y="4205"/>
                    </a:cubicBezTo>
                    <a:cubicBezTo>
                      <a:pt x="5058" y="4205"/>
                      <a:pt x="5058" y="4205"/>
                      <a:pt x="5058" y="4192"/>
                    </a:cubicBezTo>
                    <a:cubicBezTo>
                      <a:pt x="5045" y="4180"/>
                      <a:pt x="5020" y="4167"/>
                      <a:pt x="5007" y="4155"/>
                    </a:cubicBezTo>
                    <a:lnTo>
                      <a:pt x="3577" y="2724"/>
                    </a:lnTo>
                    <a:cubicBezTo>
                      <a:pt x="3564" y="2711"/>
                      <a:pt x="3552" y="2686"/>
                      <a:pt x="3527" y="2674"/>
                    </a:cubicBezTo>
                    <a:cubicBezTo>
                      <a:pt x="3527" y="2661"/>
                      <a:pt x="3514" y="2661"/>
                      <a:pt x="3501" y="2649"/>
                    </a:cubicBezTo>
                    <a:cubicBezTo>
                      <a:pt x="3012" y="2159"/>
                      <a:pt x="2523" y="1670"/>
                      <a:pt x="2033" y="1181"/>
                    </a:cubicBezTo>
                    <a:cubicBezTo>
                      <a:pt x="2021" y="1168"/>
                      <a:pt x="2021" y="1155"/>
                      <a:pt x="2008" y="1155"/>
                    </a:cubicBezTo>
                    <a:cubicBezTo>
                      <a:pt x="1996" y="1143"/>
                      <a:pt x="1983" y="1130"/>
                      <a:pt x="1970" y="1118"/>
                    </a:cubicBezTo>
                    <a:cubicBezTo>
                      <a:pt x="1607" y="754"/>
                      <a:pt x="1255" y="402"/>
                      <a:pt x="904" y="39"/>
                    </a:cubicBezTo>
                    <a:cubicBezTo>
                      <a:pt x="879" y="26"/>
                      <a:pt x="866" y="13"/>
                      <a:pt x="854" y="1"/>
                    </a:cubicBezTo>
                    <a:close/>
                  </a:path>
                </a:pathLst>
              </a:custGeom>
              <a:solidFill>
                <a:srgbClr val="A4E4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42"/>
            <p:cNvSpPr/>
            <p:nvPr/>
          </p:nvSpPr>
          <p:spPr>
            <a:xfrm>
              <a:off x="7710850" y="1203313"/>
              <a:ext cx="74675" cy="77650"/>
            </a:xfrm>
            <a:custGeom>
              <a:avLst/>
              <a:gdLst/>
              <a:ahLst/>
              <a:cxnLst/>
              <a:rect l="l" t="t" r="r" b="b"/>
              <a:pathLst>
                <a:path w="2987" h="3106" extrusionOk="0">
                  <a:moveTo>
                    <a:pt x="1807" y="1"/>
                  </a:moveTo>
                  <a:cubicBezTo>
                    <a:pt x="1682" y="126"/>
                    <a:pt x="1556" y="239"/>
                    <a:pt x="1418" y="365"/>
                  </a:cubicBezTo>
                  <a:cubicBezTo>
                    <a:pt x="1355" y="302"/>
                    <a:pt x="1280" y="227"/>
                    <a:pt x="1192" y="151"/>
                  </a:cubicBezTo>
                  <a:cubicBezTo>
                    <a:pt x="1180" y="126"/>
                    <a:pt x="1167" y="101"/>
                    <a:pt x="1142" y="101"/>
                  </a:cubicBezTo>
                  <a:cubicBezTo>
                    <a:pt x="1117" y="126"/>
                    <a:pt x="1092" y="151"/>
                    <a:pt x="1067" y="164"/>
                  </a:cubicBezTo>
                  <a:cubicBezTo>
                    <a:pt x="715" y="528"/>
                    <a:pt x="364" y="879"/>
                    <a:pt x="0" y="1231"/>
                  </a:cubicBezTo>
                  <a:cubicBezTo>
                    <a:pt x="38" y="1306"/>
                    <a:pt x="113" y="1344"/>
                    <a:pt x="163" y="1406"/>
                  </a:cubicBezTo>
                  <a:cubicBezTo>
                    <a:pt x="201" y="1444"/>
                    <a:pt x="251" y="1482"/>
                    <a:pt x="276" y="1532"/>
                  </a:cubicBezTo>
                  <a:cubicBezTo>
                    <a:pt x="364" y="1594"/>
                    <a:pt x="439" y="1682"/>
                    <a:pt x="515" y="1758"/>
                  </a:cubicBezTo>
                  <a:cubicBezTo>
                    <a:pt x="540" y="1783"/>
                    <a:pt x="552" y="1808"/>
                    <a:pt x="577" y="1808"/>
                  </a:cubicBezTo>
                  <a:cubicBezTo>
                    <a:pt x="653" y="1720"/>
                    <a:pt x="728" y="1645"/>
                    <a:pt x="803" y="1569"/>
                  </a:cubicBezTo>
                  <a:cubicBezTo>
                    <a:pt x="1067" y="1833"/>
                    <a:pt x="1318" y="2071"/>
                    <a:pt x="1569" y="2335"/>
                  </a:cubicBezTo>
                  <a:cubicBezTo>
                    <a:pt x="1544" y="2360"/>
                    <a:pt x="1506" y="2385"/>
                    <a:pt x="1481" y="2410"/>
                  </a:cubicBezTo>
                  <a:cubicBezTo>
                    <a:pt x="1330" y="2573"/>
                    <a:pt x="1318" y="2824"/>
                    <a:pt x="1481" y="2975"/>
                  </a:cubicBezTo>
                  <a:cubicBezTo>
                    <a:pt x="1561" y="3061"/>
                    <a:pt x="1669" y="3105"/>
                    <a:pt x="1777" y="3105"/>
                  </a:cubicBezTo>
                  <a:cubicBezTo>
                    <a:pt x="1873" y="3105"/>
                    <a:pt x="1969" y="3071"/>
                    <a:pt x="2046" y="3000"/>
                  </a:cubicBezTo>
                  <a:cubicBezTo>
                    <a:pt x="2309" y="2736"/>
                    <a:pt x="2573" y="2473"/>
                    <a:pt x="2824" y="2209"/>
                  </a:cubicBezTo>
                  <a:cubicBezTo>
                    <a:pt x="2987" y="2046"/>
                    <a:pt x="2974" y="1795"/>
                    <a:pt x="2811" y="1645"/>
                  </a:cubicBezTo>
                  <a:cubicBezTo>
                    <a:pt x="2736" y="1569"/>
                    <a:pt x="2635" y="1532"/>
                    <a:pt x="2533" y="1532"/>
                  </a:cubicBezTo>
                  <a:cubicBezTo>
                    <a:pt x="2431" y="1532"/>
                    <a:pt x="2328" y="1569"/>
                    <a:pt x="2246" y="1645"/>
                  </a:cubicBezTo>
                  <a:cubicBezTo>
                    <a:pt x="2221" y="1682"/>
                    <a:pt x="2196" y="1720"/>
                    <a:pt x="2171" y="1745"/>
                  </a:cubicBezTo>
                  <a:cubicBezTo>
                    <a:pt x="1907" y="1482"/>
                    <a:pt x="1657" y="1231"/>
                    <a:pt x="1406" y="992"/>
                  </a:cubicBezTo>
                  <a:lnTo>
                    <a:pt x="1732" y="666"/>
                  </a:lnTo>
                  <a:cubicBezTo>
                    <a:pt x="1812" y="736"/>
                    <a:pt x="1907" y="774"/>
                    <a:pt x="2013" y="774"/>
                  </a:cubicBezTo>
                  <a:cubicBezTo>
                    <a:pt x="2040" y="774"/>
                    <a:pt x="2068" y="771"/>
                    <a:pt x="2096" y="766"/>
                  </a:cubicBezTo>
                  <a:cubicBezTo>
                    <a:pt x="2221" y="741"/>
                    <a:pt x="2309" y="666"/>
                    <a:pt x="2384" y="578"/>
                  </a:cubicBezTo>
                  <a:cubicBezTo>
                    <a:pt x="2196" y="377"/>
                    <a:pt x="2008" y="189"/>
                    <a:pt x="1807" y="1"/>
                  </a:cubicBezTo>
                  <a:close/>
                </a:path>
              </a:pathLst>
            </a:custGeom>
            <a:solidFill>
              <a:srgbClr val="000000">
                <a:alpha val="50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p:nvPr/>
          </p:nvSpPr>
          <p:spPr>
            <a:xfrm>
              <a:off x="7746600" y="1162913"/>
              <a:ext cx="58375" cy="63300"/>
            </a:xfrm>
            <a:custGeom>
              <a:avLst/>
              <a:gdLst/>
              <a:ahLst/>
              <a:cxnLst/>
              <a:rect l="l" t="t" r="r" b="b"/>
              <a:pathLst>
                <a:path w="2335" h="2532" extrusionOk="0">
                  <a:moveTo>
                    <a:pt x="949" y="1"/>
                  </a:moveTo>
                  <a:cubicBezTo>
                    <a:pt x="870" y="1"/>
                    <a:pt x="803" y="41"/>
                    <a:pt x="741" y="111"/>
                  </a:cubicBezTo>
                  <a:cubicBezTo>
                    <a:pt x="565" y="287"/>
                    <a:pt x="377" y="475"/>
                    <a:pt x="201" y="651"/>
                  </a:cubicBezTo>
                  <a:cubicBezTo>
                    <a:pt x="38" y="814"/>
                    <a:pt x="1" y="1002"/>
                    <a:pt x="63" y="1215"/>
                  </a:cubicBezTo>
                  <a:cubicBezTo>
                    <a:pt x="76" y="1253"/>
                    <a:pt x="101" y="1278"/>
                    <a:pt x="101" y="1316"/>
                  </a:cubicBezTo>
                  <a:cubicBezTo>
                    <a:pt x="189" y="1416"/>
                    <a:pt x="289" y="1516"/>
                    <a:pt x="377" y="1617"/>
                  </a:cubicBezTo>
                  <a:cubicBezTo>
                    <a:pt x="578" y="1805"/>
                    <a:pt x="766" y="1993"/>
                    <a:pt x="954" y="2194"/>
                  </a:cubicBezTo>
                  <a:cubicBezTo>
                    <a:pt x="1030" y="2244"/>
                    <a:pt x="1080" y="2307"/>
                    <a:pt x="1143" y="2370"/>
                  </a:cubicBezTo>
                  <a:cubicBezTo>
                    <a:pt x="1263" y="2478"/>
                    <a:pt x="1401" y="2532"/>
                    <a:pt x="1536" y="2532"/>
                  </a:cubicBezTo>
                  <a:cubicBezTo>
                    <a:pt x="1683" y="2532"/>
                    <a:pt x="1828" y="2469"/>
                    <a:pt x="1946" y="2345"/>
                  </a:cubicBezTo>
                  <a:cubicBezTo>
                    <a:pt x="2322" y="1931"/>
                    <a:pt x="2335" y="1316"/>
                    <a:pt x="1958" y="889"/>
                  </a:cubicBezTo>
                  <a:cubicBezTo>
                    <a:pt x="1695" y="600"/>
                    <a:pt x="1406" y="337"/>
                    <a:pt x="1130" y="61"/>
                  </a:cubicBezTo>
                  <a:cubicBezTo>
                    <a:pt x="1117" y="48"/>
                    <a:pt x="1092" y="36"/>
                    <a:pt x="1080" y="23"/>
                  </a:cubicBezTo>
                  <a:lnTo>
                    <a:pt x="1055" y="23"/>
                  </a:lnTo>
                  <a:cubicBezTo>
                    <a:pt x="1017" y="8"/>
                    <a:pt x="982" y="1"/>
                    <a:pt x="94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a:off x="7735300" y="1188888"/>
              <a:ext cx="20750" cy="23550"/>
            </a:xfrm>
            <a:custGeom>
              <a:avLst/>
              <a:gdLst/>
              <a:ahLst/>
              <a:cxnLst/>
              <a:rect l="l" t="t" r="r" b="b"/>
              <a:pathLst>
                <a:path w="830" h="942" extrusionOk="0">
                  <a:moveTo>
                    <a:pt x="264" y="1"/>
                  </a:moveTo>
                  <a:cubicBezTo>
                    <a:pt x="252" y="13"/>
                    <a:pt x="239" y="26"/>
                    <a:pt x="227" y="38"/>
                  </a:cubicBezTo>
                  <a:cubicBezTo>
                    <a:pt x="39" y="201"/>
                    <a:pt x="1" y="465"/>
                    <a:pt x="151" y="653"/>
                  </a:cubicBezTo>
                  <a:cubicBezTo>
                    <a:pt x="164" y="666"/>
                    <a:pt x="164" y="666"/>
                    <a:pt x="164" y="678"/>
                  </a:cubicBezTo>
                  <a:cubicBezTo>
                    <a:pt x="189" y="678"/>
                    <a:pt x="202" y="703"/>
                    <a:pt x="214" y="728"/>
                  </a:cubicBezTo>
                  <a:cubicBezTo>
                    <a:pt x="302" y="804"/>
                    <a:pt x="377" y="879"/>
                    <a:pt x="440" y="942"/>
                  </a:cubicBezTo>
                  <a:cubicBezTo>
                    <a:pt x="578" y="816"/>
                    <a:pt x="704" y="703"/>
                    <a:pt x="829" y="578"/>
                  </a:cubicBezTo>
                  <a:cubicBezTo>
                    <a:pt x="741" y="477"/>
                    <a:pt x="641" y="377"/>
                    <a:pt x="553" y="277"/>
                  </a:cubicBezTo>
                  <a:cubicBezTo>
                    <a:pt x="503" y="239"/>
                    <a:pt x="465" y="189"/>
                    <a:pt x="415" y="151"/>
                  </a:cubicBezTo>
                  <a:cubicBezTo>
                    <a:pt x="365" y="101"/>
                    <a:pt x="327" y="38"/>
                    <a:pt x="264"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7412175" y="1356113"/>
              <a:ext cx="210225" cy="209900"/>
            </a:xfrm>
            <a:custGeom>
              <a:avLst/>
              <a:gdLst/>
              <a:ahLst/>
              <a:cxnLst/>
              <a:rect l="l" t="t" r="r" b="b"/>
              <a:pathLst>
                <a:path w="8409" h="8396" extrusionOk="0">
                  <a:moveTo>
                    <a:pt x="6877" y="0"/>
                  </a:moveTo>
                  <a:cubicBezTo>
                    <a:pt x="6865" y="13"/>
                    <a:pt x="6852" y="25"/>
                    <a:pt x="6840" y="38"/>
                  </a:cubicBezTo>
                  <a:cubicBezTo>
                    <a:pt x="6651" y="226"/>
                    <a:pt x="6451" y="414"/>
                    <a:pt x="6275" y="602"/>
                  </a:cubicBezTo>
                  <a:cubicBezTo>
                    <a:pt x="5685" y="1217"/>
                    <a:pt x="5070" y="1807"/>
                    <a:pt x="4468" y="2422"/>
                  </a:cubicBezTo>
                  <a:cubicBezTo>
                    <a:pt x="4443" y="2447"/>
                    <a:pt x="4418" y="2472"/>
                    <a:pt x="4380" y="2485"/>
                  </a:cubicBezTo>
                  <a:cubicBezTo>
                    <a:pt x="4405" y="2610"/>
                    <a:pt x="4443" y="2736"/>
                    <a:pt x="4443" y="2861"/>
                  </a:cubicBezTo>
                  <a:cubicBezTo>
                    <a:pt x="4468" y="3238"/>
                    <a:pt x="4368" y="3576"/>
                    <a:pt x="4142" y="3878"/>
                  </a:cubicBezTo>
                  <a:cubicBezTo>
                    <a:pt x="3852" y="4245"/>
                    <a:pt x="3421" y="4448"/>
                    <a:pt x="2969" y="4448"/>
                  </a:cubicBezTo>
                  <a:cubicBezTo>
                    <a:pt x="2834" y="4448"/>
                    <a:pt x="2696" y="4430"/>
                    <a:pt x="2561" y="4392"/>
                  </a:cubicBezTo>
                  <a:cubicBezTo>
                    <a:pt x="2535" y="4380"/>
                    <a:pt x="2523" y="4380"/>
                    <a:pt x="2510" y="4380"/>
                  </a:cubicBezTo>
                  <a:cubicBezTo>
                    <a:pt x="2485" y="4380"/>
                    <a:pt x="2473" y="4405"/>
                    <a:pt x="2460" y="4417"/>
                  </a:cubicBezTo>
                  <a:cubicBezTo>
                    <a:pt x="1657" y="5220"/>
                    <a:pt x="854" y="6024"/>
                    <a:pt x="63" y="6827"/>
                  </a:cubicBezTo>
                  <a:cubicBezTo>
                    <a:pt x="38" y="6839"/>
                    <a:pt x="26" y="6852"/>
                    <a:pt x="1" y="6877"/>
                  </a:cubicBezTo>
                  <a:cubicBezTo>
                    <a:pt x="26" y="6889"/>
                    <a:pt x="38" y="6914"/>
                    <a:pt x="51" y="6927"/>
                  </a:cubicBezTo>
                  <a:cubicBezTo>
                    <a:pt x="528" y="7404"/>
                    <a:pt x="1004" y="7881"/>
                    <a:pt x="1481" y="8358"/>
                  </a:cubicBezTo>
                  <a:cubicBezTo>
                    <a:pt x="1494" y="8370"/>
                    <a:pt x="1519" y="8383"/>
                    <a:pt x="1532" y="8395"/>
                  </a:cubicBezTo>
                  <a:cubicBezTo>
                    <a:pt x="1544" y="8383"/>
                    <a:pt x="1569" y="8370"/>
                    <a:pt x="1582" y="8345"/>
                  </a:cubicBezTo>
                  <a:cubicBezTo>
                    <a:pt x="2347" y="7592"/>
                    <a:pt x="3113" y="6827"/>
                    <a:pt x="3866" y="6061"/>
                  </a:cubicBezTo>
                  <a:cubicBezTo>
                    <a:pt x="3878" y="6049"/>
                    <a:pt x="3903" y="6036"/>
                    <a:pt x="3916" y="6024"/>
                  </a:cubicBezTo>
                  <a:cubicBezTo>
                    <a:pt x="3765" y="5860"/>
                    <a:pt x="3602" y="5697"/>
                    <a:pt x="3451" y="5547"/>
                  </a:cubicBezTo>
                  <a:cubicBezTo>
                    <a:pt x="3301" y="5396"/>
                    <a:pt x="3288" y="5183"/>
                    <a:pt x="3401" y="5020"/>
                  </a:cubicBezTo>
                  <a:cubicBezTo>
                    <a:pt x="3470" y="4916"/>
                    <a:pt x="3571" y="4855"/>
                    <a:pt x="3693" y="4855"/>
                  </a:cubicBezTo>
                  <a:cubicBezTo>
                    <a:pt x="3704" y="4855"/>
                    <a:pt x="3716" y="4855"/>
                    <a:pt x="3728" y="4856"/>
                  </a:cubicBezTo>
                  <a:cubicBezTo>
                    <a:pt x="3941" y="4856"/>
                    <a:pt x="4167" y="4882"/>
                    <a:pt x="4393" y="4894"/>
                  </a:cubicBezTo>
                  <a:cubicBezTo>
                    <a:pt x="4593" y="4907"/>
                    <a:pt x="4807" y="4919"/>
                    <a:pt x="5020" y="4932"/>
                  </a:cubicBezTo>
                  <a:cubicBezTo>
                    <a:pt x="5020" y="4907"/>
                    <a:pt x="5045" y="4894"/>
                    <a:pt x="5058" y="4882"/>
                  </a:cubicBezTo>
                  <a:cubicBezTo>
                    <a:pt x="5183" y="4744"/>
                    <a:pt x="5321" y="4618"/>
                    <a:pt x="5447" y="4480"/>
                  </a:cubicBezTo>
                  <a:cubicBezTo>
                    <a:pt x="5392" y="4431"/>
                    <a:pt x="5328" y="4406"/>
                    <a:pt x="5264" y="4406"/>
                  </a:cubicBezTo>
                  <a:cubicBezTo>
                    <a:pt x="5197" y="4406"/>
                    <a:pt x="5128" y="4434"/>
                    <a:pt x="5070" y="4493"/>
                  </a:cubicBezTo>
                  <a:cubicBezTo>
                    <a:pt x="4984" y="4568"/>
                    <a:pt x="4880" y="4604"/>
                    <a:pt x="4778" y="4604"/>
                  </a:cubicBezTo>
                  <a:cubicBezTo>
                    <a:pt x="4642" y="4604"/>
                    <a:pt x="4509" y="4539"/>
                    <a:pt x="4430" y="4417"/>
                  </a:cubicBezTo>
                  <a:cubicBezTo>
                    <a:pt x="4342" y="4254"/>
                    <a:pt x="4368" y="4053"/>
                    <a:pt x="4493" y="3915"/>
                  </a:cubicBezTo>
                  <a:cubicBezTo>
                    <a:pt x="4702" y="3707"/>
                    <a:pt x="4985" y="3600"/>
                    <a:pt x="5267" y="3600"/>
                  </a:cubicBezTo>
                  <a:cubicBezTo>
                    <a:pt x="5528" y="3600"/>
                    <a:pt x="5787" y="3691"/>
                    <a:pt x="5986" y="3878"/>
                  </a:cubicBezTo>
                  <a:cubicBezTo>
                    <a:pt x="5999" y="3890"/>
                    <a:pt x="6011" y="3903"/>
                    <a:pt x="6024" y="3915"/>
                  </a:cubicBezTo>
                  <a:cubicBezTo>
                    <a:pt x="6049" y="3890"/>
                    <a:pt x="6074" y="3865"/>
                    <a:pt x="6099" y="3840"/>
                  </a:cubicBezTo>
                  <a:cubicBezTo>
                    <a:pt x="6852" y="3087"/>
                    <a:pt x="7605" y="2334"/>
                    <a:pt x="8358" y="1581"/>
                  </a:cubicBezTo>
                  <a:cubicBezTo>
                    <a:pt x="8371" y="1556"/>
                    <a:pt x="8383" y="1544"/>
                    <a:pt x="8408" y="1518"/>
                  </a:cubicBezTo>
                  <a:cubicBezTo>
                    <a:pt x="8396" y="1518"/>
                    <a:pt x="8396" y="1506"/>
                    <a:pt x="8383" y="1493"/>
                  </a:cubicBezTo>
                  <a:cubicBezTo>
                    <a:pt x="7894" y="1004"/>
                    <a:pt x="7404" y="515"/>
                    <a:pt x="6915" y="25"/>
                  </a:cubicBezTo>
                  <a:cubicBezTo>
                    <a:pt x="6902" y="13"/>
                    <a:pt x="6890" y="13"/>
                    <a:pt x="6877"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7494375" y="1446088"/>
              <a:ext cx="79075" cy="75375"/>
            </a:xfrm>
            <a:custGeom>
              <a:avLst/>
              <a:gdLst/>
              <a:ahLst/>
              <a:cxnLst/>
              <a:rect l="l" t="t" r="r" b="b"/>
              <a:pathLst>
                <a:path w="3163" h="3015" extrusionOk="0">
                  <a:moveTo>
                    <a:pt x="1979" y="1"/>
                  </a:moveTo>
                  <a:cubicBezTo>
                    <a:pt x="1697" y="1"/>
                    <a:pt x="1414" y="108"/>
                    <a:pt x="1205" y="316"/>
                  </a:cubicBezTo>
                  <a:cubicBezTo>
                    <a:pt x="1080" y="454"/>
                    <a:pt x="1054" y="655"/>
                    <a:pt x="1142" y="818"/>
                  </a:cubicBezTo>
                  <a:cubicBezTo>
                    <a:pt x="1221" y="940"/>
                    <a:pt x="1354" y="1005"/>
                    <a:pt x="1490" y="1005"/>
                  </a:cubicBezTo>
                  <a:cubicBezTo>
                    <a:pt x="1592" y="1005"/>
                    <a:pt x="1696" y="969"/>
                    <a:pt x="1782" y="894"/>
                  </a:cubicBezTo>
                  <a:cubicBezTo>
                    <a:pt x="1840" y="835"/>
                    <a:pt x="1909" y="807"/>
                    <a:pt x="1976" y="807"/>
                  </a:cubicBezTo>
                  <a:cubicBezTo>
                    <a:pt x="2040" y="807"/>
                    <a:pt x="2104" y="832"/>
                    <a:pt x="2159" y="881"/>
                  </a:cubicBezTo>
                  <a:cubicBezTo>
                    <a:pt x="2247" y="969"/>
                    <a:pt x="2272" y="1094"/>
                    <a:pt x="2209" y="1195"/>
                  </a:cubicBezTo>
                  <a:cubicBezTo>
                    <a:pt x="2164" y="1296"/>
                    <a:pt x="2078" y="1347"/>
                    <a:pt x="1961" y="1347"/>
                  </a:cubicBezTo>
                  <a:cubicBezTo>
                    <a:pt x="1948" y="1347"/>
                    <a:pt x="1934" y="1347"/>
                    <a:pt x="1920" y="1345"/>
                  </a:cubicBezTo>
                  <a:cubicBezTo>
                    <a:pt x="1858" y="1345"/>
                    <a:pt x="1795" y="1345"/>
                    <a:pt x="1732" y="1333"/>
                  </a:cubicBezTo>
                  <a:cubicBezTo>
                    <a:pt x="1519" y="1320"/>
                    <a:pt x="1305" y="1308"/>
                    <a:pt x="1105" y="1295"/>
                  </a:cubicBezTo>
                  <a:cubicBezTo>
                    <a:pt x="879" y="1283"/>
                    <a:pt x="653" y="1257"/>
                    <a:pt x="440" y="1257"/>
                  </a:cubicBezTo>
                  <a:cubicBezTo>
                    <a:pt x="428" y="1256"/>
                    <a:pt x="416" y="1256"/>
                    <a:pt x="405" y="1256"/>
                  </a:cubicBezTo>
                  <a:cubicBezTo>
                    <a:pt x="283" y="1256"/>
                    <a:pt x="182" y="1317"/>
                    <a:pt x="113" y="1421"/>
                  </a:cubicBezTo>
                  <a:cubicBezTo>
                    <a:pt x="0" y="1584"/>
                    <a:pt x="13" y="1797"/>
                    <a:pt x="163" y="1948"/>
                  </a:cubicBezTo>
                  <a:cubicBezTo>
                    <a:pt x="314" y="2098"/>
                    <a:pt x="477" y="2261"/>
                    <a:pt x="628" y="2425"/>
                  </a:cubicBezTo>
                  <a:cubicBezTo>
                    <a:pt x="653" y="2437"/>
                    <a:pt x="665" y="2450"/>
                    <a:pt x="678" y="2462"/>
                  </a:cubicBezTo>
                  <a:cubicBezTo>
                    <a:pt x="829" y="2613"/>
                    <a:pt x="967" y="2751"/>
                    <a:pt x="1105" y="2901"/>
                  </a:cubicBezTo>
                  <a:cubicBezTo>
                    <a:pt x="1191" y="2978"/>
                    <a:pt x="1295" y="3015"/>
                    <a:pt x="1395" y="3015"/>
                  </a:cubicBezTo>
                  <a:cubicBezTo>
                    <a:pt x="1557" y="3015"/>
                    <a:pt x="1713" y="2921"/>
                    <a:pt x="1782" y="2751"/>
                  </a:cubicBezTo>
                  <a:cubicBezTo>
                    <a:pt x="1832" y="2588"/>
                    <a:pt x="1807" y="2450"/>
                    <a:pt x="1682" y="2324"/>
                  </a:cubicBezTo>
                  <a:cubicBezTo>
                    <a:pt x="1632" y="2261"/>
                    <a:pt x="1556" y="2199"/>
                    <a:pt x="1494" y="2148"/>
                  </a:cubicBezTo>
                  <a:cubicBezTo>
                    <a:pt x="1506" y="2136"/>
                    <a:pt x="1506" y="2136"/>
                    <a:pt x="1506" y="2123"/>
                  </a:cubicBezTo>
                  <a:cubicBezTo>
                    <a:pt x="1569" y="2148"/>
                    <a:pt x="1644" y="2136"/>
                    <a:pt x="1707" y="2148"/>
                  </a:cubicBezTo>
                  <a:cubicBezTo>
                    <a:pt x="1794" y="2156"/>
                    <a:pt x="1885" y="2163"/>
                    <a:pt x="1976" y="2163"/>
                  </a:cubicBezTo>
                  <a:cubicBezTo>
                    <a:pt x="2042" y="2163"/>
                    <a:pt x="2108" y="2159"/>
                    <a:pt x="2171" y="2148"/>
                  </a:cubicBezTo>
                  <a:cubicBezTo>
                    <a:pt x="2774" y="2035"/>
                    <a:pt x="3163" y="1433"/>
                    <a:pt x="3025" y="843"/>
                  </a:cubicBezTo>
                  <a:cubicBezTo>
                    <a:pt x="2974" y="643"/>
                    <a:pt x="2874" y="467"/>
                    <a:pt x="2736" y="316"/>
                  </a:cubicBezTo>
                  <a:cubicBezTo>
                    <a:pt x="2723" y="304"/>
                    <a:pt x="2711" y="291"/>
                    <a:pt x="2698" y="279"/>
                  </a:cubicBezTo>
                  <a:cubicBezTo>
                    <a:pt x="2499" y="92"/>
                    <a:pt x="2240" y="1"/>
                    <a:pt x="19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7445750" y="1392963"/>
              <a:ext cx="78125" cy="74375"/>
            </a:xfrm>
            <a:custGeom>
              <a:avLst/>
              <a:gdLst/>
              <a:ahLst/>
              <a:cxnLst/>
              <a:rect l="l" t="t" r="r" b="b"/>
              <a:pathLst>
                <a:path w="3125" h="2975" extrusionOk="0">
                  <a:moveTo>
                    <a:pt x="1632" y="810"/>
                  </a:moveTo>
                  <a:cubicBezTo>
                    <a:pt x="1996" y="810"/>
                    <a:pt x="2297" y="1111"/>
                    <a:pt x="2297" y="1488"/>
                  </a:cubicBezTo>
                  <a:cubicBezTo>
                    <a:pt x="2297" y="1864"/>
                    <a:pt x="1996" y="2165"/>
                    <a:pt x="1619" y="2165"/>
                  </a:cubicBezTo>
                  <a:cubicBezTo>
                    <a:pt x="1243" y="2153"/>
                    <a:pt x="954" y="1864"/>
                    <a:pt x="954" y="1488"/>
                  </a:cubicBezTo>
                  <a:cubicBezTo>
                    <a:pt x="954" y="1111"/>
                    <a:pt x="1255" y="810"/>
                    <a:pt x="1632" y="810"/>
                  </a:cubicBezTo>
                  <a:close/>
                  <a:moveTo>
                    <a:pt x="1632" y="0"/>
                  </a:moveTo>
                  <a:cubicBezTo>
                    <a:pt x="1532" y="0"/>
                    <a:pt x="1431" y="11"/>
                    <a:pt x="1330" y="32"/>
                  </a:cubicBezTo>
                  <a:cubicBezTo>
                    <a:pt x="1117" y="70"/>
                    <a:pt x="916" y="170"/>
                    <a:pt x="741" y="295"/>
                  </a:cubicBezTo>
                  <a:cubicBezTo>
                    <a:pt x="628" y="383"/>
                    <a:pt x="515" y="484"/>
                    <a:pt x="427" y="597"/>
                  </a:cubicBezTo>
                  <a:cubicBezTo>
                    <a:pt x="414" y="622"/>
                    <a:pt x="402" y="634"/>
                    <a:pt x="389" y="659"/>
                  </a:cubicBezTo>
                  <a:cubicBezTo>
                    <a:pt x="0" y="1224"/>
                    <a:pt x="63" y="2015"/>
                    <a:pt x="540" y="2504"/>
                  </a:cubicBezTo>
                  <a:cubicBezTo>
                    <a:pt x="716" y="2692"/>
                    <a:pt x="929" y="2818"/>
                    <a:pt x="1167" y="2906"/>
                  </a:cubicBezTo>
                  <a:cubicBezTo>
                    <a:pt x="1180" y="2906"/>
                    <a:pt x="1192" y="2906"/>
                    <a:pt x="1218" y="2918"/>
                  </a:cubicBezTo>
                  <a:cubicBezTo>
                    <a:pt x="1353" y="2956"/>
                    <a:pt x="1491" y="2974"/>
                    <a:pt x="1626" y="2974"/>
                  </a:cubicBezTo>
                  <a:cubicBezTo>
                    <a:pt x="2078" y="2974"/>
                    <a:pt x="2509" y="2771"/>
                    <a:pt x="2799" y="2404"/>
                  </a:cubicBezTo>
                  <a:cubicBezTo>
                    <a:pt x="3025" y="2102"/>
                    <a:pt x="3125" y="1764"/>
                    <a:pt x="3100" y="1387"/>
                  </a:cubicBezTo>
                  <a:cubicBezTo>
                    <a:pt x="3100" y="1262"/>
                    <a:pt x="3062" y="1136"/>
                    <a:pt x="3037" y="1011"/>
                  </a:cubicBezTo>
                  <a:cubicBezTo>
                    <a:pt x="3025" y="998"/>
                    <a:pt x="3025" y="986"/>
                    <a:pt x="3012" y="973"/>
                  </a:cubicBezTo>
                  <a:cubicBezTo>
                    <a:pt x="2796" y="380"/>
                    <a:pt x="2238" y="0"/>
                    <a:pt x="163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565;p42"/>
            <p:cNvGrpSpPr/>
            <p:nvPr/>
          </p:nvGrpSpPr>
          <p:grpSpPr>
            <a:xfrm>
              <a:off x="7450450" y="1394063"/>
              <a:ext cx="219950" cy="219950"/>
              <a:chOff x="7450450" y="1394063"/>
              <a:chExt cx="219950" cy="219950"/>
            </a:xfrm>
          </p:grpSpPr>
          <p:sp>
            <p:nvSpPr>
              <p:cNvPr id="566" name="Google Shape;566;p42"/>
              <p:cNvSpPr/>
              <p:nvPr/>
            </p:nvSpPr>
            <p:spPr>
              <a:xfrm>
                <a:off x="7450450" y="1394063"/>
                <a:ext cx="219950" cy="219950"/>
              </a:xfrm>
              <a:custGeom>
                <a:avLst/>
                <a:gdLst/>
                <a:ahLst/>
                <a:cxnLst/>
                <a:rect l="l" t="t" r="r" b="b"/>
                <a:pathLst>
                  <a:path w="8798" h="8798" extrusionOk="0">
                    <a:moveTo>
                      <a:pt x="6877" y="0"/>
                    </a:moveTo>
                    <a:cubicBezTo>
                      <a:pt x="6852" y="26"/>
                      <a:pt x="6840" y="38"/>
                      <a:pt x="6827" y="63"/>
                    </a:cubicBezTo>
                    <a:cubicBezTo>
                      <a:pt x="6074" y="816"/>
                      <a:pt x="5321" y="1569"/>
                      <a:pt x="4568" y="2322"/>
                    </a:cubicBezTo>
                    <a:cubicBezTo>
                      <a:pt x="4543" y="2347"/>
                      <a:pt x="4518" y="2372"/>
                      <a:pt x="4493" y="2397"/>
                    </a:cubicBezTo>
                    <a:cubicBezTo>
                      <a:pt x="4631" y="2548"/>
                      <a:pt x="4731" y="2724"/>
                      <a:pt x="4782" y="2924"/>
                    </a:cubicBezTo>
                    <a:cubicBezTo>
                      <a:pt x="4920" y="3514"/>
                      <a:pt x="4531" y="4116"/>
                      <a:pt x="3928" y="4229"/>
                    </a:cubicBezTo>
                    <a:cubicBezTo>
                      <a:pt x="3865" y="4240"/>
                      <a:pt x="3799" y="4244"/>
                      <a:pt x="3733" y="4244"/>
                    </a:cubicBezTo>
                    <a:cubicBezTo>
                      <a:pt x="3642" y="4244"/>
                      <a:pt x="3551" y="4237"/>
                      <a:pt x="3464" y="4229"/>
                    </a:cubicBezTo>
                    <a:cubicBezTo>
                      <a:pt x="3401" y="4217"/>
                      <a:pt x="3326" y="4229"/>
                      <a:pt x="3263" y="4204"/>
                    </a:cubicBezTo>
                    <a:cubicBezTo>
                      <a:pt x="3263" y="4217"/>
                      <a:pt x="3263" y="4217"/>
                      <a:pt x="3251" y="4229"/>
                    </a:cubicBezTo>
                    <a:cubicBezTo>
                      <a:pt x="3313" y="4280"/>
                      <a:pt x="3389" y="4342"/>
                      <a:pt x="3439" y="4405"/>
                    </a:cubicBezTo>
                    <a:cubicBezTo>
                      <a:pt x="3564" y="4531"/>
                      <a:pt x="3589" y="4669"/>
                      <a:pt x="3539" y="4832"/>
                    </a:cubicBezTo>
                    <a:cubicBezTo>
                      <a:pt x="3470" y="5002"/>
                      <a:pt x="3314" y="5096"/>
                      <a:pt x="3152" y="5096"/>
                    </a:cubicBezTo>
                    <a:cubicBezTo>
                      <a:pt x="3052" y="5096"/>
                      <a:pt x="2948" y="5059"/>
                      <a:pt x="2862" y="4982"/>
                    </a:cubicBezTo>
                    <a:cubicBezTo>
                      <a:pt x="2724" y="4832"/>
                      <a:pt x="2586" y="4694"/>
                      <a:pt x="2435" y="4543"/>
                    </a:cubicBezTo>
                    <a:cubicBezTo>
                      <a:pt x="2422" y="4531"/>
                      <a:pt x="2410" y="4518"/>
                      <a:pt x="2385" y="4506"/>
                    </a:cubicBezTo>
                    <a:cubicBezTo>
                      <a:pt x="2372" y="4518"/>
                      <a:pt x="2347" y="4531"/>
                      <a:pt x="2335" y="4543"/>
                    </a:cubicBezTo>
                    <a:cubicBezTo>
                      <a:pt x="1582" y="5309"/>
                      <a:pt x="816" y="6074"/>
                      <a:pt x="51" y="6827"/>
                    </a:cubicBezTo>
                    <a:cubicBezTo>
                      <a:pt x="38" y="6852"/>
                      <a:pt x="13" y="6865"/>
                      <a:pt x="1" y="6877"/>
                    </a:cubicBezTo>
                    <a:cubicBezTo>
                      <a:pt x="1" y="6890"/>
                      <a:pt x="1" y="6890"/>
                      <a:pt x="1" y="6890"/>
                    </a:cubicBezTo>
                    <a:cubicBezTo>
                      <a:pt x="13" y="6902"/>
                      <a:pt x="26" y="6915"/>
                      <a:pt x="38" y="6927"/>
                    </a:cubicBezTo>
                    <a:cubicBezTo>
                      <a:pt x="653" y="7542"/>
                      <a:pt x="1255" y="8145"/>
                      <a:pt x="1870" y="8760"/>
                    </a:cubicBezTo>
                    <a:cubicBezTo>
                      <a:pt x="1883" y="8772"/>
                      <a:pt x="1895" y="8785"/>
                      <a:pt x="1908" y="8797"/>
                    </a:cubicBezTo>
                    <a:cubicBezTo>
                      <a:pt x="1920" y="8785"/>
                      <a:pt x="1946" y="8772"/>
                      <a:pt x="1958" y="8760"/>
                    </a:cubicBezTo>
                    <a:cubicBezTo>
                      <a:pt x="4229" y="6488"/>
                      <a:pt x="6488" y="4229"/>
                      <a:pt x="8747" y="1958"/>
                    </a:cubicBezTo>
                    <a:cubicBezTo>
                      <a:pt x="8772" y="1946"/>
                      <a:pt x="8785" y="1933"/>
                      <a:pt x="8797" y="1920"/>
                    </a:cubicBezTo>
                    <a:cubicBezTo>
                      <a:pt x="8785" y="1908"/>
                      <a:pt x="8760" y="1895"/>
                      <a:pt x="8747" y="1883"/>
                    </a:cubicBezTo>
                    <a:cubicBezTo>
                      <a:pt x="8145" y="1268"/>
                      <a:pt x="7530" y="666"/>
                      <a:pt x="6927" y="51"/>
                    </a:cubicBezTo>
                    <a:cubicBezTo>
                      <a:pt x="6902" y="38"/>
                      <a:pt x="6902" y="26"/>
                      <a:pt x="6890"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a:off x="7537675" y="1468113"/>
                <a:ext cx="13500" cy="11675"/>
              </a:xfrm>
              <a:custGeom>
                <a:avLst/>
                <a:gdLst/>
                <a:ahLst/>
                <a:cxnLst/>
                <a:rect l="l" t="t" r="r" b="b"/>
                <a:pathLst>
                  <a:path w="540" h="467" extrusionOk="0">
                    <a:moveTo>
                      <a:pt x="427" y="0"/>
                    </a:moveTo>
                    <a:cubicBezTo>
                      <a:pt x="301" y="138"/>
                      <a:pt x="163" y="264"/>
                      <a:pt x="38" y="402"/>
                    </a:cubicBezTo>
                    <a:cubicBezTo>
                      <a:pt x="25" y="414"/>
                      <a:pt x="0" y="427"/>
                      <a:pt x="0" y="452"/>
                    </a:cubicBezTo>
                    <a:cubicBezTo>
                      <a:pt x="63" y="464"/>
                      <a:pt x="126" y="464"/>
                      <a:pt x="188" y="464"/>
                    </a:cubicBezTo>
                    <a:cubicBezTo>
                      <a:pt x="202" y="466"/>
                      <a:pt x="216" y="466"/>
                      <a:pt x="229" y="466"/>
                    </a:cubicBezTo>
                    <a:cubicBezTo>
                      <a:pt x="346" y="466"/>
                      <a:pt x="432" y="415"/>
                      <a:pt x="477" y="314"/>
                    </a:cubicBezTo>
                    <a:cubicBezTo>
                      <a:pt x="540" y="213"/>
                      <a:pt x="515" y="88"/>
                      <a:pt x="427" y="0"/>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42"/>
            <p:cNvGrpSpPr/>
            <p:nvPr/>
          </p:nvGrpSpPr>
          <p:grpSpPr>
            <a:xfrm>
              <a:off x="7299875" y="1227738"/>
              <a:ext cx="432950" cy="429125"/>
              <a:chOff x="7299875" y="1227738"/>
              <a:chExt cx="432950" cy="429125"/>
            </a:xfrm>
          </p:grpSpPr>
          <p:sp>
            <p:nvSpPr>
              <p:cNvPr id="569" name="Google Shape;569;p42"/>
              <p:cNvSpPr/>
              <p:nvPr/>
            </p:nvSpPr>
            <p:spPr>
              <a:xfrm>
                <a:off x="7564025" y="1229338"/>
                <a:ext cx="168800" cy="212750"/>
              </a:xfrm>
              <a:custGeom>
                <a:avLst/>
                <a:gdLst/>
                <a:ahLst/>
                <a:cxnLst/>
                <a:rect l="l" t="t" r="r" b="b"/>
                <a:pathLst>
                  <a:path w="6752" h="8510" extrusionOk="0">
                    <a:moveTo>
                      <a:pt x="2337" y="1"/>
                    </a:moveTo>
                    <a:cubicBezTo>
                      <a:pt x="2311" y="1"/>
                      <a:pt x="2285" y="1"/>
                      <a:pt x="2259" y="1"/>
                    </a:cubicBezTo>
                    <a:cubicBezTo>
                      <a:pt x="1719" y="14"/>
                      <a:pt x="1205" y="114"/>
                      <a:pt x="703" y="315"/>
                    </a:cubicBezTo>
                    <a:cubicBezTo>
                      <a:pt x="452" y="415"/>
                      <a:pt x="226" y="528"/>
                      <a:pt x="0" y="679"/>
                    </a:cubicBezTo>
                    <a:cubicBezTo>
                      <a:pt x="7" y="681"/>
                      <a:pt x="14" y="682"/>
                      <a:pt x="20" y="682"/>
                    </a:cubicBezTo>
                    <a:cubicBezTo>
                      <a:pt x="47" y="682"/>
                      <a:pt x="68" y="664"/>
                      <a:pt x="88" y="654"/>
                    </a:cubicBezTo>
                    <a:cubicBezTo>
                      <a:pt x="326" y="528"/>
                      <a:pt x="577" y="441"/>
                      <a:pt x="854" y="378"/>
                    </a:cubicBezTo>
                    <a:cubicBezTo>
                      <a:pt x="979" y="365"/>
                      <a:pt x="1092" y="340"/>
                      <a:pt x="1217" y="340"/>
                    </a:cubicBezTo>
                    <a:lnTo>
                      <a:pt x="1494" y="340"/>
                    </a:lnTo>
                    <a:cubicBezTo>
                      <a:pt x="1707" y="353"/>
                      <a:pt x="1908" y="390"/>
                      <a:pt x="2108" y="441"/>
                    </a:cubicBezTo>
                    <a:cubicBezTo>
                      <a:pt x="2435" y="528"/>
                      <a:pt x="2736" y="666"/>
                      <a:pt x="2999" y="855"/>
                    </a:cubicBezTo>
                    <a:cubicBezTo>
                      <a:pt x="3150" y="955"/>
                      <a:pt x="3288" y="1068"/>
                      <a:pt x="3413" y="1181"/>
                    </a:cubicBezTo>
                    <a:cubicBezTo>
                      <a:pt x="3715" y="1457"/>
                      <a:pt x="3953" y="1783"/>
                      <a:pt x="4129" y="2147"/>
                    </a:cubicBezTo>
                    <a:cubicBezTo>
                      <a:pt x="4267" y="2423"/>
                      <a:pt x="4355" y="2724"/>
                      <a:pt x="4392" y="3038"/>
                    </a:cubicBezTo>
                    <a:cubicBezTo>
                      <a:pt x="4417" y="3201"/>
                      <a:pt x="4417" y="3352"/>
                      <a:pt x="4417" y="3515"/>
                    </a:cubicBezTo>
                    <a:cubicBezTo>
                      <a:pt x="4392" y="3841"/>
                      <a:pt x="4317" y="4168"/>
                      <a:pt x="4179" y="4469"/>
                    </a:cubicBezTo>
                    <a:cubicBezTo>
                      <a:pt x="4066" y="4732"/>
                      <a:pt x="3903" y="4971"/>
                      <a:pt x="3727" y="5197"/>
                    </a:cubicBezTo>
                    <a:cubicBezTo>
                      <a:pt x="3690" y="5234"/>
                      <a:pt x="3652" y="5284"/>
                      <a:pt x="3602" y="5322"/>
                    </a:cubicBezTo>
                    <a:cubicBezTo>
                      <a:pt x="3200" y="5736"/>
                      <a:pt x="2799" y="6138"/>
                      <a:pt x="2384" y="6539"/>
                    </a:cubicBezTo>
                    <a:cubicBezTo>
                      <a:pt x="2372" y="6564"/>
                      <a:pt x="2359" y="6577"/>
                      <a:pt x="2347" y="6589"/>
                    </a:cubicBezTo>
                    <a:cubicBezTo>
                      <a:pt x="2359" y="6615"/>
                      <a:pt x="2359" y="6627"/>
                      <a:pt x="2384" y="6640"/>
                    </a:cubicBezTo>
                    <a:cubicBezTo>
                      <a:pt x="2987" y="7255"/>
                      <a:pt x="3602" y="7857"/>
                      <a:pt x="4204" y="8472"/>
                    </a:cubicBezTo>
                    <a:cubicBezTo>
                      <a:pt x="4217" y="8484"/>
                      <a:pt x="4242" y="8497"/>
                      <a:pt x="4254" y="8509"/>
                    </a:cubicBezTo>
                    <a:cubicBezTo>
                      <a:pt x="4643" y="8120"/>
                      <a:pt x="5032" y="7744"/>
                      <a:pt x="5409" y="7342"/>
                    </a:cubicBezTo>
                    <a:cubicBezTo>
                      <a:pt x="6300" y="6426"/>
                      <a:pt x="6714" y="5335"/>
                      <a:pt x="6651" y="4067"/>
                    </a:cubicBezTo>
                    <a:cubicBezTo>
                      <a:pt x="6626" y="3590"/>
                      <a:pt x="6526" y="3126"/>
                      <a:pt x="6350" y="2687"/>
                    </a:cubicBezTo>
                    <a:cubicBezTo>
                      <a:pt x="6275" y="2486"/>
                      <a:pt x="6174" y="2298"/>
                      <a:pt x="6061" y="2097"/>
                    </a:cubicBezTo>
                    <a:cubicBezTo>
                      <a:pt x="6074" y="2084"/>
                      <a:pt x="6099" y="2072"/>
                      <a:pt x="6111" y="2059"/>
                    </a:cubicBezTo>
                    <a:cubicBezTo>
                      <a:pt x="6262" y="1921"/>
                      <a:pt x="6400" y="1771"/>
                      <a:pt x="6551" y="1620"/>
                    </a:cubicBezTo>
                    <a:cubicBezTo>
                      <a:pt x="6751" y="1419"/>
                      <a:pt x="6751" y="1106"/>
                      <a:pt x="6563" y="880"/>
                    </a:cubicBezTo>
                    <a:cubicBezTo>
                      <a:pt x="6526" y="842"/>
                      <a:pt x="6475" y="817"/>
                      <a:pt x="6450" y="767"/>
                    </a:cubicBezTo>
                    <a:cubicBezTo>
                      <a:pt x="6425" y="767"/>
                      <a:pt x="6413" y="742"/>
                      <a:pt x="6388" y="717"/>
                    </a:cubicBezTo>
                    <a:cubicBezTo>
                      <a:pt x="6312" y="641"/>
                      <a:pt x="6237" y="553"/>
                      <a:pt x="6149" y="491"/>
                    </a:cubicBezTo>
                    <a:cubicBezTo>
                      <a:pt x="5873" y="767"/>
                      <a:pt x="5597" y="1043"/>
                      <a:pt x="5333" y="1319"/>
                    </a:cubicBezTo>
                    <a:cubicBezTo>
                      <a:pt x="5319" y="1326"/>
                      <a:pt x="5309" y="1333"/>
                      <a:pt x="5298" y="1333"/>
                    </a:cubicBezTo>
                    <a:cubicBezTo>
                      <a:pt x="5290" y="1333"/>
                      <a:pt x="5281" y="1330"/>
                      <a:pt x="5271" y="1319"/>
                    </a:cubicBezTo>
                    <a:cubicBezTo>
                      <a:pt x="5158" y="1206"/>
                      <a:pt x="5045" y="1093"/>
                      <a:pt x="4919" y="968"/>
                    </a:cubicBezTo>
                    <a:cubicBezTo>
                      <a:pt x="4919" y="968"/>
                      <a:pt x="4919" y="955"/>
                      <a:pt x="4919" y="955"/>
                    </a:cubicBezTo>
                    <a:cubicBezTo>
                      <a:pt x="4894" y="955"/>
                      <a:pt x="4894" y="943"/>
                      <a:pt x="4882" y="930"/>
                    </a:cubicBezTo>
                    <a:lnTo>
                      <a:pt x="4568" y="616"/>
                    </a:lnTo>
                    <a:cubicBezTo>
                      <a:pt x="4555" y="604"/>
                      <a:pt x="4543" y="591"/>
                      <a:pt x="4543" y="579"/>
                    </a:cubicBezTo>
                    <a:cubicBezTo>
                      <a:pt x="4505" y="579"/>
                      <a:pt x="4480" y="553"/>
                      <a:pt x="4455" y="541"/>
                    </a:cubicBezTo>
                    <a:cubicBezTo>
                      <a:pt x="3800" y="177"/>
                      <a:pt x="3086" y="1"/>
                      <a:pt x="2337" y="1"/>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7299875" y="1481288"/>
                <a:ext cx="198275" cy="175575"/>
              </a:xfrm>
              <a:custGeom>
                <a:avLst/>
                <a:gdLst/>
                <a:ahLst/>
                <a:cxnLst/>
                <a:rect l="l" t="t" r="r" b="b"/>
                <a:pathLst>
                  <a:path w="7931" h="7023" extrusionOk="0">
                    <a:moveTo>
                      <a:pt x="1017" y="0"/>
                    </a:moveTo>
                    <a:cubicBezTo>
                      <a:pt x="1017" y="13"/>
                      <a:pt x="1004" y="13"/>
                      <a:pt x="1004" y="13"/>
                    </a:cubicBezTo>
                    <a:cubicBezTo>
                      <a:pt x="276" y="803"/>
                      <a:pt x="0" y="1719"/>
                      <a:pt x="151" y="2761"/>
                    </a:cubicBezTo>
                    <a:cubicBezTo>
                      <a:pt x="251" y="3489"/>
                      <a:pt x="590" y="4091"/>
                      <a:pt x="1104" y="4593"/>
                    </a:cubicBezTo>
                    <a:cubicBezTo>
                      <a:pt x="1594" y="5082"/>
                      <a:pt x="2083" y="5572"/>
                      <a:pt x="2573" y="6061"/>
                    </a:cubicBezTo>
                    <a:cubicBezTo>
                      <a:pt x="2698" y="6187"/>
                      <a:pt x="2824" y="6300"/>
                      <a:pt x="2962" y="6400"/>
                    </a:cubicBezTo>
                    <a:cubicBezTo>
                      <a:pt x="3547" y="6815"/>
                      <a:pt x="4186" y="7022"/>
                      <a:pt x="4879" y="7022"/>
                    </a:cubicBezTo>
                    <a:cubicBezTo>
                      <a:pt x="5004" y="7022"/>
                      <a:pt x="5130" y="7016"/>
                      <a:pt x="5258" y="7002"/>
                    </a:cubicBezTo>
                    <a:cubicBezTo>
                      <a:pt x="5873" y="6927"/>
                      <a:pt x="6413" y="6701"/>
                      <a:pt x="6889" y="6325"/>
                    </a:cubicBezTo>
                    <a:cubicBezTo>
                      <a:pt x="7266" y="6023"/>
                      <a:pt x="7580" y="5647"/>
                      <a:pt x="7931" y="5308"/>
                    </a:cubicBezTo>
                    <a:cubicBezTo>
                      <a:pt x="7918" y="5296"/>
                      <a:pt x="7906" y="5283"/>
                      <a:pt x="7893" y="5271"/>
                    </a:cubicBezTo>
                    <a:cubicBezTo>
                      <a:pt x="7278" y="4656"/>
                      <a:pt x="6676" y="4053"/>
                      <a:pt x="6061" y="3438"/>
                    </a:cubicBezTo>
                    <a:cubicBezTo>
                      <a:pt x="6049" y="3426"/>
                      <a:pt x="6036" y="3413"/>
                      <a:pt x="6024" y="3401"/>
                    </a:cubicBezTo>
                    <a:cubicBezTo>
                      <a:pt x="6011" y="3413"/>
                      <a:pt x="5986" y="3426"/>
                      <a:pt x="5973" y="3451"/>
                    </a:cubicBezTo>
                    <a:cubicBezTo>
                      <a:pt x="5697" y="3727"/>
                      <a:pt x="5421" y="4003"/>
                      <a:pt x="5133" y="4279"/>
                    </a:cubicBezTo>
                    <a:cubicBezTo>
                      <a:pt x="4982" y="4430"/>
                      <a:pt x="4819" y="4555"/>
                      <a:pt x="4631" y="4643"/>
                    </a:cubicBezTo>
                    <a:cubicBezTo>
                      <a:pt x="4466" y="4731"/>
                      <a:pt x="4291" y="4771"/>
                      <a:pt x="4106" y="4771"/>
                    </a:cubicBezTo>
                    <a:cubicBezTo>
                      <a:pt x="4081" y="4771"/>
                      <a:pt x="4054" y="4770"/>
                      <a:pt x="4028" y="4769"/>
                    </a:cubicBezTo>
                    <a:cubicBezTo>
                      <a:pt x="3715" y="4756"/>
                      <a:pt x="3438" y="4631"/>
                      <a:pt x="3213" y="4405"/>
                    </a:cubicBezTo>
                    <a:cubicBezTo>
                      <a:pt x="2836" y="4028"/>
                      <a:pt x="2447" y="3639"/>
                      <a:pt x="2071" y="3263"/>
                    </a:cubicBezTo>
                    <a:cubicBezTo>
                      <a:pt x="1694" y="2886"/>
                      <a:pt x="1406" y="2447"/>
                      <a:pt x="1217" y="1945"/>
                    </a:cubicBezTo>
                    <a:cubicBezTo>
                      <a:pt x="1117" y="1669"/>
                      <a:pt x="1042" y="1380"/>
                      <a:pt x="1004" y="1092"/>
                    </a:cubicBezTo>
                    <a:cubicBezTo>
                      <a:pt x="991" y="904"/>
                      <a:pt x="966" y="728"/>
                      <a:pt x="979" y="540"/>
                    </a:cubicBezTo>
                    <a:cubicBezTo>
                      <a:pt x="979" y="389"/>
                      <a:pt x="991" y="226"/>
                      <a:pt x="1017" y="63"/>
                    </a:cubicBezTo>
                    <a:cubicBezTo>
                      <a:pt x="1017" y="50"/>
                      <a:pt x="1017" y="25"/>
                      <a:pt x="1017" y="0"/>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a:off x="7677575" y="1227738"/>
                <a:ext cx="30775" cy="25500"/>
              </a:xfrm>
              <a:custGeom>
                <a:avLst/>
                <a:gdLst/>
                <a:ahLst/>
                <a:cxnLst/>
                <a:rect l="l" t="t" r="r" b="b"/>
                <a:pathLst>
                  <a:path w="1231" h="1020" extrusionOk="0">
                    <a:moveTo>
                      <a:pt x="856" y="0"/>
                    </a:moveTo>
                    <a:cubicBezTo>
                      <a:pt x="735" y="0"/>
                      <a:pt x="613" y="42"/>
                      <a:pt x="515" y="128"/>
                    </a:cubicBezTo>
                    <a:cubicBezTo>
                      <a:pt x="327" y="291"/>
                      <a:pt x="164" y="467"/>
                      <a:pt x="1" y="643"/>
                    </a:cubicBezTo>
                    <a:cubicBezTo>
                      <a:pt x="1" y="655"/>
                      <a:pt x="13" y="668"/>
                      <a:pt x="26" y="680"/>
                    </a:cubicBezTo>
                    <a:lnTo>
                      <a:pt x="340" y="994"/>
                    </a:lnTo>
                    <a:cubicBezTo>
                      <a:pt x="352" y="1007"/>
                      <a:pt x="352" y="1019"/>
                      <a:pt x="377" y="1019"/>
                    </a:cubicBezTo>
                    <a:cubicBezTo>
                      <a:pt x="390" y="1007"/>
                      <a:pt x="402" y="994"/>
                      <a:pt x="428" y="969"/>
                    </a:cubicBezTo>
                    <a:cubicBezTo>
                      <a:pt x="679" y="718"/>
                      <a:pt x="929" y="467"/>
                      <a:pt x="1180" y="216"/>
                    </a:cubicBezTo>
                    <a:cubicBezTo>
                      <a:pt x="1193" y="203"/>
                      <a:pt x="1206" y="178"/>
                      <a:pt x="1231" y="166"/>
                    </a:cubicBezTo>
                    <a:cubicBezTo>
                      <a:pt x="1136" y="57"/>
                      <a:pt x="997" y="0"/>
                      <a:pt x="856" y="0"/>
                    </a:cubicBezTo>
                    <a:close/>
                  </a:path>
                </a:pathLst>
              </a:custGeom>
              <a:solidFill>
                <a:srgbClr val="5BC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42"/>
            <p:cNvGrpSpPr/>
            <p:nvPr/>
          </p:nvGrpSpPr>
          <p:grpSpPr>
            <a:xfrm>
              <a:off x="7374225" y="1231863"/>
              <a:ext cx="343550" cy="296175"/>
              <a:chOff x="7374225" y="1231863"/>
              <a:chExt cx="343550" cy="296175"/>
            </a:xfrm>
          </p:grpSpPr>
          <p:sp>
            <p:nvSpPr>
              <p:cNvPr id="573" name="Google Shape;573;p42"/>
              <p:cNvSpPr/>
              <p:nvPr/>
            </p:nvSpPr>
            <p:spPr>
              <a:xfrm>
                <a:off x="7687000" y="1231863"/>
                <a:ext cx="30775" cy="30825"/>
              </a:xfrm>
              <a:custGeom>
                <a:avLst/>
                <a:gdLst/>
                <a:ahLst/>
                <a:cxnLst/>
                <a:rect l="l" t="t" r="r" b="b"/>
                <a:pathLst>
                  <a:path w="1231" h="1233" extrusionOk="0">
                    <a:moveTo>
                      <a:pt x="854" y="1"/>
                    </a:moveTo>
                    <a:cubicBezTo>
                      <a:pt x="829" y="13"/>
                      <a:pt x="816" y="38"/>
                      <a:pt x="803" y="51"/>
                    </a:cubicBezTo>
                    <a:cubicBezTo>
                      <a:pt x="552" y="302"/>
                      <a:pt x="302" y="553"/>
                      <a:pt x="51" y="804"/>
                    </a:cubicBezTo>
                    <a:cubicBezTo>
                      <a:pt x="25" y="829"/>
                      <a:pt x="13" y="842"/>
                      <a:pt x="0" y="854"/>
                    </a:cubicBezTo>
                    <a:cubicBezTo>
                      <a:pt x="0" y="854"/>
                      <a:pt x="0" y="867"/>
                      <a:pt x="0" y="867"/>
                    </a:cubicBezTo>
                    <a:cubicBezTo>
                      <a:pt x="126" y="992"/>
                      <a:pt x="239" y="1105"/>
                      <a:pt x="352" y="1218"/>
                    </a:cubicBezTo>
                    <a:cubicBezTo>
                      <a:pt x="362" y="1229"/>
                      <a:pt x="371" y="1232"/>
                      <a:pt x="379" y="1232"/>
                    </a:cubicBezTo>
                    <a:cubicBezTo>
                      <a:pt x="390" y="1232"/>
                      <a:pt x="400" y="1225"/>
                      <a:pt x="414" y="1218"/>
                    </a:cubicBezTo>
                    <a:cubicBezTo>
                      <a:pt x="678" y="942"/>
                      <a:pt x="954" y="666"/>
                      <a:pt x="1230" y="390"/>
                    </a:cubicBezTo>
                    <a:cubicBezTo>
                      <a:pt x="1205" y="340"/>
                      <a:pt x="1155" y="302"/>
                      <a:pt x="1117" y="264"/>
                    </a:cubicBezTo>
                    <a:cubicBezTo>
                      <a:pt x="1067" y="202"/>
                      <a:pt x="992" y="164"/>
                      <a:pt x="954" y="89"/>
                    </a:cubicBezTo>
                    <a:lnTo>
                      <a:pt x="854" y="1"/>
                    </a:ln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2"/>
              <p:cNvSpPr/>
              <p:nvPr/>
            </p:nvSpPr>
            <p:spPr>
              <a:xfrm>
                <a:off x="7464250" y="1317838"/>
                <a:ext cx="119875" cy="100400"/>
              </a:xfrm>
              <a:custGeom>
                <a:avLst/>
                <a:gdLst/>
                <a:ahLst/>
                <a:cxnLst/>
                <a:rect l="l" t="t" r="r" b="b"/>
                <a:pathLst>
                  <a:path w="4795" h="4016" extrusionOk="0">
                    <a:moveTo>
                      <a:pt x="3263" y="0"/>
                    </a:moveTo>
                    <a:cubicBezTo>
                      <a:pt x="3251" y="13"/>
                      <a:pt x="3238" y="38"/>
                      <a:pt x="3213" y="50"/>
                    </a:cubicBezTo>
                    <a:cubicBezTo>
                      <a:pt x="2159" y="1117"/>
                      <a:pt x="1105" y="2171"/>
                      <a:pt x="51" y="3225"/>
                    </a:cubicBezTo>
                    <a:cubicBezTo>
                      <a:pt x="26" y="3250"/>
                      <a:pt x="1" y="3263"/>
                      <a:pt x="1" y="3300"/>
                    </a:cubicBezTo>
                    <a:cubicBezTo>
                      <a:pt x="176" y="3175"/>
                      <a:pt x="377" y="3075"/>
                      <a:pt x="590" y="3037"/>
                    </a:cubicBezTo>
                    <a:cubicBezTo>
                      <a:pt x="691" y="3016"/>
                      <a:pt x="792" y="3005"/>
                      <a:pt x="892" y="3005"/>
                    </a:cubicBezTo>
                    <a:cubicBezTo>
                      <a:pt x="1498" y="3005"/>
                      <a:pt x="2056" y="3385"/>
                      <a:pt x="2272" y="3978"/>
                    </a:cubicBezTo>
                    <a:cubicBezTo>
                      <a:pt x="2285" y="3991"/>
                      <a:pt x="2285" y="4003"/>
                      <a:pt x="2297" y="4016"/>
                    </a:cubicBezTo>
                    <a:cubicBezTo>
                      <a:pt x="2335" y="4003"/>
                      <a:pt x="2360" y="3978"/>
                      <a:pt x="2385" y="3953"/>
                    </a:cubicBezTo>
                    <a:cubicBezTo>
                      <a:pt x="2987" y="3338"/>
                      <a:pt x="3602" y="2748"/>
                      <a:pt x="4192" y="2133"/>
                    </a:cubicBezTo>
                    <a:cubicBezTo>
                      <a:pt x="4368" y="1945"/>
                      <a:pt x="4568" y="1757"/>
                      <a:pt x="4757" y="1569"/>
                    </a:cubicBezTo>
                    <a:cubicBezTo>
                      <a:pt x="4769" y="1556"/>
                      <a:pt x="4782" y="1544"/>
                      <a:pt x="4794" y="1531"/>
                    </a:cubicBezTo>
                    <a:cubicBezTo>
                      <a:pt x="4794" y="1519"/>
                      <a:pt x="4782" y="1506"/>
                      <a:pt x="4769" y="1493"/>
                    </a:cubicBezTo>
                    <a:cubicBezTo>
                      <a:pt x="4280" y="1004"/>
                      <a:pt x="3790" y="515"/>
                      <a:pt x="3301" y="38"/>
                    </a:cubicBezTo>
                    <a:cubicBezTo>
                      <a:pt x="3288" y="25"/>
                      <a:pt x="3276" y="13"/>
                      <a:pt x="3263" y="0"/>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2"/>
              <p:cNvSpPr/>
              <p:nvPr/>
            </p:nvSpPr>
            <p:spPr>
              <a:xfrm>
                <a:off x="7374225" y="1407863"/>
                <a:ext cx="100725" cy="120175"/>
              </a:xfrm>
              <a:custGeom>
                <a:avLst/>
                <a:gdLst/>
                <a:ahLst/>
                <a:cxnLst/>
                <a:rect l="l" t="t" r="r" b="b"/>
                <a:pathLst>
                  <a:path w="4029" h="4807" extrusionOk="0">
                    <a:moveTo>
                      <a:pt x="3288" y="1"/>
                    </a:moveTo>
                    <a:cubicBezTo>
                      <a:pt x="3263" y="1"/>
                      <a:pt x="3250" y="26"/>
                      <a:pt x="3225" y="38"/>
                    </a:cubicBezTo>
                    <a:cubicBezTo>
                      <a:pt x="2159" y="1105"/>
                      <a:pt x="1104" y="2172"/>
                      <a:pt x="38" y="3238"/>
                    </a:cubicBezTo>
                    <a:cubicBezTo>
                      <a:pt x="25" y="3251"/>
                      <a:pt x="0" y="3263"/>
                      <a:pt x="0" y="3288"/>
                    </a:cubicBezTo>
                    <a:cubicBezTo>
                      <a:pt x="13" y="3288"/>
                      <a:pt x="13" y="3301"/>
                      <a:pt x="25" y="3314"/>
                    </a:cubicBezTo>
                    <a:cubicBezTo>
                      <a:pt x="515" y="3803"/>
                      <a:pt x="1004" y="4292"/>
                      <a:pt x="1493" y="4782"/>
                    </a:cubicBezTo>
                    <a:cubicBezTo>
                      <a:pt x="1506" y="4794"/>
                      <a:pt x="1519" y="4794"/>
                      <a:pt x="1519" y="4807"/>
                    </a:cubicBezTo>
                    <a:cubicBezTo>
                      <a:pt x="1544" y="4782"/>
                      <a:pt x="1556" y="4769"/>
                      <a:pt x="1581" y="4757"/>
                    </a:cubicBezTo>
                    <a:cubicBezTo>
                      <a:pt x="2372" y="3954"/>
                      <a:pt x="3175" y="3150"/>
                      <a:pt x="3978" y="2347"/>
                    </a:cubicBezTo>
                    <a:cubicBezTo>
                      <a:pt x="3991" y="2335"/>
                      <a:pt x="4003" y="2310"/>
                      <a:pt x="4028" y="2310"/>
                    </a:cubicBezTo>
                    <a:cubicBezTo>
                      <a:pt x="3790" y="2222"/>
                      <a:pt x="3577" y="2096"/>
                      <a:pt x="3401" y="1908"/>
                    </a:cubicBezTo>
                    <a:cubicBezTo>
                      <a:pt x="2924" y="1419"/>
                      <a:pt x="2861" y="628"/>
                      <a:pt x="3250" y="63"/>
                    </a:cubicBezTo>
                    <a:cubicBezTo>
                      <a:pt x="3263" y="38"/>
                      <a:pt x="3275" y="26"/>
                      <a:pt x="3288" y="1"/>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2"/>
              <p:cNvSpPr/>
              <p:nvPr/>
            </p:nvSpPr>
            <p:spPr>
              <a:xfrm>
                <a:off x="7553350" y="1248763"/>
                <a:ext cx="81275" cy="81000"/>
              </a:xfrm>
              <a:custGeom>
                <a:avLst/>
                <a:gdLst/>
                <a:ahLst/>
                <a:cxnLst/>
                <a:rect l="l" t="t" r="r" b="b"/>
                <a:pathLst>
                  <a:path w="3251" h="3240" extrusionOk="0">
                    <a:moveTo>
                      <a:pt x="1625" y="1"/>
                    </a:moveTo>
                    <a:cubicBezTo>
                      <a:pt x="705" y="1"/>
                      <a:pt x="1" y="727"/>
                      <a:pt x="1" y="1609"/>
                    </a:cubicBezTo>
                    <a:cubicBezTo>
                      <a:pt x="1" y="2512"/>
                      <a:pt x="691" y="3227"/>
                      <a:pt x="1619" y="3240"/>
                    </a:cubicBezTo>
                    <a:cubicBezTo>
                      <a:pt x="2523" y="3240"/>
                      <a:pt x="3251" y="2500"/>
                      <a:pt x="3238" y="1621"/>
                    </a:cubicBezTo>
                    <a:cubicBezTo>
                      <a:pt x="3251" y="718"/>
                      <a:pt x="2523" y="27"/>
                      <a:pt x="1695" y="2"/>
                    </a:cubicBezTo>
                    <a:cubicBezTo>
                      <a:pt x="1671" y="1"/>
                      <a:pt x="1648" y="1"/>
                      <a:pt x="1625" y="1"/>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7469575" y="1413188"/>
                <a:ext cx="33600" cy="33925"/>
              </a:xfrm>
              <a:custGeom>
                <a:avLst/>
                <a:gdLst/>
                <a:ahLst/>
                <a:cxnLst/>
                <a:rect l="l" t="t" r="r" b="b"/>
                <a:pathLst>
                  <a:path w="1344" h="1357" extrusionOk="0">
                    <a:moveTo>
                      <a:pt x="679" y="1"/>
                    </a:moveTo>
                    <a:cubicBezTo>
                      <a:pt x="302" y="1"/>
                      <a:pt x="1" y="302"/>
                      <a:pt x="1" y="679"/>
                    </a:cubicBezTo>
                    <a:cubicBezTo>
                      <a:pt x="1" y="1055"/>
                      <a:pt x="290" y="1344"/>
                      <a:pt x="666" y="1356"/>
                    </a:cubicBezTo>
                    <a:cubicBezTo>
                      <a:pt x="1043" y="1356"/>
                      <a:pt x="1344" y="1055"/>
                      <a:pt x="1344" y="679"/>
                    </a:cubicBezTo>
                    <a:cubicBezTo>
                      <a:pt x="1344" y="302"/>
                      <a:pt x="1043" y="1"/>
                      <a:pt x="679" y="1"/>
                    </a:cubicBezTo>
                    <a:close/>
                  </a:path>
                </a:pathLst>
              </a:custGeom>
              <a:solidFill>
                <a:srgbClr val="E6F8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42"/>
          <p:cNvSpPr txBox="1">
            <a:spLocks noGrp="1"/>
          </p:cNvSpPr>
          <p:nvPr>
            <p:ph type="title" idx="3"/>
          </p:nvPr>
        </p:nvSpPr>
        <p:spPr>
          <a:xfrm>
            <a:off x="2391625" y="3834539"/>
            <a:ext cx="1932900" cy="34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rating </a:t>
            </a:r>
            <a:endParaRPr/>
          </a:p>
          <a:p>
            <a:pPr marL="0" lvl="0" indent="0" algn="ctr" rtl="0">
              <a:spcBef>
                <a:spcPts val="0"/>
              </a:spcBef>
              <a:spcAft>
                <a:spcPts val="0"/>
              </a:spcAft>
              <a:buNone/>
            </a:pPr>
            <a:r>
              <a:rPr lang="en"/>
              <a:t>(Numerical)</a:t>
            </a:r>
            <a:endParaRPr/>
          </a:p>
        </p:txBody>
      </p:sp>
      <p:sp>
        <p:nvSpPr>
          <p:cNvPr id="579" name="Google Shape;579;p42"/>
          <p:cNvSpPr txBox="1">
            <a:spLocks noGrp="1"/>
          </p:cNvSpPr>
          <p:nvPr>
            <p:ph type="subTitle" idx="4"/>
          </p:nvPr>
        </p:nvSpPr>
        <p:spPr>
          <a:xfrm>
            <a:off x="2391625" y="4365000"/>
            <a:ext cx="1932900" cy="390900"/>
          </a:xfrm>
          <a:prstGeom prst="rect">
            <a:avLst/>
          </a:prstGeom>
        </p:spPr>
        <p:txBody>
          <a:bodyPr spcFirstLastPara="1" wrap="square" lIns="0" tIns="0" rIns="0" bIns="0" anchor="ctr" anchorCtr="0">
            <a:noAutofit/>
          </a:bodyPr>
          <a:lstStyle/>
          <a:p>
            <a:pPr marL="0" lvl="0" indent="0" algn="ctr" rtl="0">
              <a:spcBef>
                <a:spcPts val="0"/>
              </a:spcBef>
              <a:spcAft>
                <a:spcPts val="0"/>
              </a:spcAft>
              <a:buClr>
                <a:schemeClr val="dk2"/>
              </a:buClr>
              <a:buSzPts val="1100"/>
              <a:buFont typeface="Arial"/>
              <a:buNone/>
            </a:pPr>
            <a:r>
              <a:rPr lang="en" sz="1600"/>
              <a:t>10 star patient rating</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3"/>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Dataset</a:t>
            </a:r>
            <a:endParaRPr/>
          </a:p>
        </p:txBody>
      </p:sp>
      <p:sp>
        <p:nvSpPr>
          <p:cNvPr id="585" name="Google Shape;585;p43">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6" name="Google Shape;586;p43">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pic>
        <p:nvPicPr>
          <p:cNvPr id="587" name="Google Shape;587;p43"/>
          <p:cNvPicPr preferRelativeResize="0"/>
          <p:nvPr/>
        </p:nvPicPr>
        <p:blipFill>
          <a:blip r:embed="rId5">
            <a:alphaModFix/>
          </a:blip>
          <a:stretch>
            <a:fillRect/>
          </a:stretch>
        </p:blipFill>
        <p:spPr>
          <a:xfrm>
            <a:off x="796075" y="1743025"/>
            <a:ext cx="8347925" cy="1588675"/>
          </a:xfrm>
          <a:prstGeom prst="rect">
            <a:avLst/>
          </a:prstGeom>
          <a:noFill/>
          <a:ln>
            <a:noFill/>
          </a:ln>
        </p:spPr>
      </p:pic>
      <p:sp>
        <p:nvSpPr>
          <p:cNvPr id="588" name="Google Shape;588;p43"/>
          <p:cNvSpPr txBox="1"/>
          <p:nvPr/>
        </p:nvSpPr>
        <p:spPr>
          <a:xfrm>
            <a:off x="720000" y="3545900"/>
            <a:ext cx="8347800" cy="1057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Lato"/>
              <a:buChar char="●"/>
            </a:pPr>
            <a:r>
              <a:rPr lang="en" sz="1800">
                <a:latin typeface="Lato"/>
                <a:ea typeface="Lato"/>
                <a:cs typeface="Lato"/>
                <a:sym typeface="Lato"/>
              </a:rPr>
              <a:t>2 datasets downloaded from UCI Machine Learning Repository (Train &amp; Test)</a:t>
            </a:r>
            <a:endParaRPr sz="1800">
              <a:latin typeface="Lato"/>
              <a:ea typeface="Lato"/>
              <a:cs typeface="Lato"/>
              <a:sym typeface="Lato"/>
            </a:endParaRPr>
          </a:p>
          <a:p>
            <a:pPr marL="457200" lvl="0" indent="0" algn="l" rtl="0">
              <a:spcBef>
                <a:spcPts val="0"/>
              </a:spcBef>
              <a:spcAft>
                <a:spcPts val="0"/>
              </a:spcAft>
              <a:buNone/>
            </a:pPr>
            <a:endParaRPr sz="1800">
              <a:latin typeface="Lato"/>
              <a:ea typeface="Lato"/>
              <a:cs typeface="Lato"/>
              <a:sym typeface="Lato"/>
            </a:endParaRPr>
          </a:p>
          <a:p>
            <a:pPr marL="457200" lvl="0" indent="-342900" algn="l" rtl="0">
              <a:spcBef>
                <a:spcPts val="0"/>
              </a:spcBef>
              <a:spcAft>
                <a:spcPts val="0"/>
              </a:spcAft>
              <a:buSzPts val="1800"/>
              <a:buFont typeface="Lato"/>
              <a:buChar char="●"/>
            </a:pPr>
            <a:r>
              <a:rPr lang="en" sz="1800">
                <a:latin typeface="Lato"/>
                <a:ea typeface="Lato"/>
                <a:cs typeface="Lato"/>
                <a:sym typeface="Lato"/>
              </a:rPr>
              <a:t>Proportion of test data to train data is approximately 33.33%</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4"/>
          <p:cNvSpPr txBox="1">
            <a:spLocks noGrp="1"/>
          </p:cNvSpPr>
          <p:nvPr>
            <p:ph type="title"/>
          </p:nvPr>
        </p:nvSpPr>
        <p:spPr>
          <a:xfrm>
            <a:off x="720000" y="1850875"/>
            <a:ext cx="4069800" cy="6600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2"/>
              </a:buClr>
              <a:buSzPts val="1100"/>
              <a:buFont typeface="Arial"/>
              <a:buNone/>
            </a:pPr>
            <a:r>
              <a:rPr lang="en"/>
              <a:t>EDA</a:t>
            </a:r>
            <a:endParaRPr/>
          </a:p>
        </p:txBody>
      </p:sp>
      <p:sp>
        <p:nvSpPr>
          <p:cNvPr id="594" name="Google Shape;594;p44"/>
          <p:cNvSpPr txBox="1">
            <a:spLocks noGrp="1"/>
          </p:cNvSpPr>
          <p:nvPr>
            <p:ph type="title" idx="2"/>
          </p:nvPr>
        </p:nvSpPr>
        <p:spPr>
          <a:xfrm>
            <a:off x="720000" y="1059450"/>
            <a:ext cx="1515600" cy="6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04</a:t>
            </a:r>
            <a:endParaRPr/>
          </a:p>
        </p:txBody>
      </p:sp>
      <p:sp>
        <p:nvSpPr>
          <p:cNvPr id="595" name="Google Shape;595;p44">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6" name="Google Shape;596;p44">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pic>
        <p:nvPicPr>
          <p:cNvPr id="597" name="Google Shape;597;p44"/>
          <p:cNvPicPr preferRelativeResize="0"/>
          <p:nvPr/>
        </p:nvPicPr>
        <p:blipFill rotWithShape="1">
          <a:blip r:embed="rId5">
            <a:alphaModFix/>
          </a:blip>
          <a:srcRect l="10" t="3818" r="-10" b="2373"/>
          <a:stretch/>
        </p:blipFill>
        <p:spPr>
          <a:xfrm>
            <a:off x="5476325" y="1850875"/>
            <a:ext cx="3227700" cy="3027900"/>
          </a:xfrm>
          <a:prstGeom prst="roundRect">
            <a:avLst>
              <a:gd name="adj" fmla="val 33816"/>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5"/>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EDA</a:t>
            </a:r>
            <a:endParaRPr/>
          </a:p>
        </p:txBody>
      </p:sp>
      <p:pic>
        <p:nvPicPr>
          <p:cNvPr id="603" name="Google Shape;603;p45"/>
          <p:cNvPicPr preferRelativeResize="0"/>
          <p:nvPr/>
        </p:nvPicPr>
        <p:blipFill>
          <a:blip r:embed="rId3">
            <a:alphaModFix/>
          </a:blip>
          <a:stretch>
            <a:fillRect/>
          </a:stretch>
        </p:blipFill>
        <p:spPr>
          <a:xfrm>
            <a:off x="50475" y="1108325"/>
            <a:ext cx="4567375" cy="3656913"/>
          </a:xfrm>
          <a:prstGeom prst="rect">
            <a:avLst/>
          </a:prstGeom>
          <a:noFill/>
          <a:ln>
            <a:noFill/>
          </a:ln>
        </p:spPr>
      </p:pic>
      <p:pic>
        <p:nvPicPr>
          <p:cNvPr id="604" name="Google Shape;604;p45"/>
          <p:cNvPicPr preferRelativeResize="0"/>
          <p:nvPr/>
        </p:nvPicPr>
        <p:blipFill>
          <a:blip r:embed="rId4">
            <a:alphaModFix/>
          </a:blip>
          <a:stretch>
            <a:fillRect/>
          </a:stretch>
        </p:blipFill>
        <p:spPr>
          <a:xfrm>
            <a:off x="4694050" y="1008450"/>
            <a:ext cx="4275867" cy="41350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6"/>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Skewed ‘ratings’ distribution</a:t>
            </a:r>
            <a:endParaRPr/>
          </a:p>
        </p:txBody>
      </p:sp>
      <p:pic>
        <p:nvPicPr>
          <p:cNvPr id="610" name="Google Shape;610;p46"/>
          <p:cNvPicPr preferRelativeResize="0"/>
          <p:nvPr/>
        </p:nvPicPr>
        <p:blipFill>
          <a:blip r:embed="rId3">
            <a:alphaModFix/>
          </a:blip>
          <a:stretch>
            <a:fillRect/>
          </a:stretch>
        </p:blipFill>
        <p:spPr>
          <a:xfrm>
            <a:off x="1889350" y="1113100"/>
            <a:ext cx="5598600" cy="375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7"/>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Presence of Outliers</a:t>
            </a:r>
            <a:endParaRPr/>
          </a:p>
        </p:txBody>
      </p:sp>
      <p:pic>
        <p:nvPicPr>
          <p:cNvPr id="616" name="Google Shape;616;p47"/>
          <p:cNvPicPr preferRelativeResize="0"/>
          <p:nvPr/>
        </p:nvPicPr>
        <p:blipFill>
          <a:blip r:embed="rId3">
            <a:alphaModFix/>
          </a:blip>
          <a:stretch>
            <a:fillRect/>
          </a:stretch>
        </p:blipFill>
        <p:spPr>
          <a:xfrm>
            <a:off x="2201550" y="1011000"/>
            <a:ext cx="5416400" cy="3830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271" name="Google Shape;271;p30">
            <a:hlinkClick r:id="rId3" action="ppaction://hlinksldjump"/>
          </p:cNvPr>
          <p:cNvSpPr txBox="1">
            <a:spLocks noGrp="1"/>
          </p:cNvSpPr>
          <p:nvPr>
            <p:ph type="title" idx="2"/>
          </p:nvPr>
        </p:nvSpPr>
        <p:spPr>
          <a:xfrm>
            <a:off x="2063310" y="1172475"/>
            <a:ext cx="653100" cy="36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01</a:t>
            </a:r>
            <a:endParaRPr/>
          </a:p>
        </p:txBody>
      </p:sp>
      <p:sp>
        <p:nvSpPr>
          <p:cNvPr id="272" name="Google Shape;272;p30">
            <a:hlinkClick r:id="rId3" action="ppaction://hlinksldjump"/>
          </p:cNvPr>
          <p:cNvSpPr txBox="1">
            <a:spLocks noGrp="1"/>
          </p:cNvSpPr>
          <p:nvPr>
            <p:ph type="title" idx="3"/>
          </p:nvPr>
        </p:nvSpPr>
        <p:spPr>
          <a:xfrm>
            <a:off x="2063311" y="1535475"/>
            <a:ext cx="2344200" cy="24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INTRODUCTION</a:t>
            </a:r>
            <a:endParaRPr/>
          </a:p>
        </p:txBody>
      </p:sp>
      <p:sp>
        <p:nvSpPr>
          <p:cNvPr id="273" name="Google Shape;273;p30">
            <a:hlinkClick r:id="" action="ppaction://noaction"/>
          </p:cNvPr>
          <p:cNvSpPr txBox="1">
            <a:spLocks noGrp="1"/>
          </p:cNvSpPr>
          <p:nvPr>
            <p:ph type="title" idx="4"/>
          </p:nvPr>
        </p:nvSpPr>
        <p:spPr>
          <a:xfrm>
            <a:off x="2063310" y="2374273"/>
            <a:ext cx="653100" cy="36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02</a:t>
            </a:r>
            <a:endParaRPr/>
          </a:p>
        </p:txBody>
      </p:sp>
      <p:sp>
        <p:nvSpPr>
          <p:cNvPr id="274" name="Google Shape;274;p30">
            <a:hlinkClick r:id="" action="ppaction://noaction"/>
          </p:cNvPr>
          <p:cNvSpPr txBox="1">
            <a:spLocks noGrp="1"/>
          </p:cNvSpPr>
          <p:nvPr>
            <p:ph type="title" idx="5"/>
          </p:nvPr>
        </p:nvSpPr>
        <p:spPr>
          <a:xfrm>
            <a:off x="2063311" y="2737275"/>
            <a:ext cx="2344200" cy="24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LIT REVIEW</a:t>
            </a:r>
            <a:endParaRPr/>
          </a:p>
        </p:txBody>
      </p:sp>
      <p:sp>
        <p:nvSpPr>
          <p:cNvPr id="275" name="Google Shape;275;p30">
            <a:hlinkClick r:id="" action="ppaction://noaction"/>
          </p:cNvPr>
          <p:cNvSpPr txBox="1">
            <a:spLocks noGrp="1"/>
          </p:cNvSpPr>
          <p:nvPr>
            <p:ph type="title" idx="7"/>
          </p:nvPr>
        </p:nvSpPr>
        <p:spPr>
          <a:xfrm>
            <a:off x="2063310" y="3569775"/>
            <a:ext cx="653100" cy="36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03</a:t>
            </a:r>
            <a:endParaRPr/>
          </a:p>
        </p:txBody>
      </p:sp>
      <p:sp>
        <p:nvSpPr>
          <p:cNvPr id="276" name="Google Shape;276;p30">
            <a:hlinkClick r:id="" action="ppaction://noaction"/>
          </p:cNvPr>
          <p:cNvSpPr txBox="1">
            <a:spLocks noGrp="1"/>
          </p:cNvSpPr>
          <p:nvPr>
            <p:ph type="title" idx="8"/>
          </p:nvPr>
        </p:nvSpPr>
        <p:spPr>
          <a:xfrm>
            <a:off x="2063311" y="3933775"/>
            <a:ext cx="2344200" cy="24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DATASET, TOOLS &amp; RESOURCES</a:t>
            </a:r>
            <a:endParaRPr/>
          </a:p>
        </p:txBody>
      </p:sp>
      <p:sp>
        <p:nvSpPr>
          <p:cNvPr id="277" name="Google Shape;277;p30">
            <a:hlinkClick r:id="" action="ppaction://noaction"/>
          </p:cNvPr>
          <p:cNvSpPr txBox="1">
            <a:spLocks noGrp="1"/>
          </p:cNvSpPr>
          <p:nvPr>
            <p:ph type="title" idx="13"/>
          </p:nvPr>
        </p:nvSpPr>
        <p:spPr>
          <a:xfrm>
            <a:off x="5804785" y="1171750"/>
            <a:ext cx="653100" cy="36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04</a:t>
            </a:r>
            <a:endParaRPr/>
          </a:p>
        </p:txBody>
      </p:sp>
      <p:sp>
        <p:nvSpPr>
          <p:cNvPr id="278" name="Google Shape;278;p30">
            <a:hlinkClick r:id="" action="ppaction://noaction"/>
          </p:cNvPr>
          <p:cNvSpPr txBox="1">
            <a:spLocks noGrp="1"/>
          </p:cNvSpPr>
          <p:nvPr>
            <p:ph type="title" idx="16"/>
          </p:nvPr>
        </p:nvSpPr>
        <p:spPr>
          <a:xfrm>
            <a:off x="5804785" y="2375625"/>
            <a:ext cx="653100" cy="36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05</a:t>
            </a:r>
            <a:endParaRPr/>
          </a:p>
        </p:txBody>
      </p:sp>
      <p:sp>
        <p:nvSpPr>
          <p:cNvPr id="279" name="Google Shape;279;p30">
            <a:hlinkClick r:id="" action="ppaction://noaction"/>
          </p:cNvPr>
          <p:cNvSpPr txBox="1">
            <a:spLocks noGrp="1"/>
          </p:cNvSpPr>
          <p:nvPr>
            <p:ph type="title" idx="17"/>
          </p:nvPr>
        </p:nvSpPr>
        <p:spPr>
          <a:xfrm>
            <a:off x="5804790" y="2734622"/>
            <a:ext cx="2409000" cy="24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METHODOLOGY &amp; RESULTS</a:t>
            </a:r>
            <a:endParaRPr/>
          </a:p>
        </p:txBody>
      </p:sp>
      <p:pic>
        <p:nvPicPr>
          <p:cNvPr id="280" name="Google Shape;280;p30">
            <a:hlinkClick r:id="rId3" action="ppaction://hlinksldjump"/>
          </p:cNvPr>
          <p:cNvPicPr preferRelativeResize="0"/>
          <p:nvPr/>
        </p:nvPicPr>
        <p:blipFill rotWithShape="1">
          <a:blip r:embed="rId4">
            <a:alphaModFix/>
          </a:blip>
          <a:srcRect l="27446" t="22665" r="27684" b="23136"/>
          <a:stretch/>
        </p:blipFill>
        <p:spPr>
          <a:xfrm>
            <a:off x="1608006" y="1200675"/>
            <a:ext cx="289500" cy="306600"/>
          </a:xfrm>
          <a:prstGeom prst="ellipse">
            <a:avLst/>
          </a:prstGeom>
          <a:noFill/>
          <a:ln>
            <a:noFill/>
          </a:ln>
        </p:spPr>
      </p:pic>
      <p:pic>
        <p:nvPicPr>
          <p:cNvPr id="281" name="Google Shape;281;p30">
            <a:hlinkClick r:id="" action="ppaction://noaction"/>
          </p:cNvPr>
          <p:cNvPicPr preferRelativeResize="0"/>
          <p:nvPr/>
        </p:nvPicPr>
        <p:blipFill rotWithShape="1">
          <a:blip r:embed="rId5">
            <a:alphaModFix/>
          </a:blip>
          <a:srcRect l="5963" t="26093" r="5689" b="26098"/>
          <a:stretch/>
        </p:blipFill>
        <p:spPr>
          <a:xfrm>
            <a:off x="1558206" y="2463513"/>
            <a:ext cx="389100" cy="184500"/>
          </a:xfrm>
          <a:prstGeom prst="roundRect">
            <a:avLst>
              <a:gd name="adj" fmla="val 50000"/>
            </a:avLst>
          </a:prstGeom>
          <a:noFill/>
          <a:ln>
            <a:noFill/>
          </a:ln>
        </p:spPr>
      </p:pic>
      <p:pic>
        <p:nvPicPr>
          <p:cNvPr id="282" name="Google Shape;282;p30">
            <a:hlinkClick r:id="" action="ppaction://noaction"/>
          </p:cNvPr>
          <p:cNvPicPr preferRelativeResize="0"/>
          <p:nvPr/>
        </p:nvPicPr>
        <p:blipFill rotWithShape="1">
          <a:blip r:embed="rId4">
            <a:alphaModFix/>
          </a:blip>
          <a:srcRect l="27446" t="22665" r="27684" b="23136"/>
          <a:stretch/>
        </p:blipFill>
        <p:spPr>
          <a:xfrm>
            <a:off x="1608006" y="3597975"/>
            <a:ext cx="289500" cy="306600"/>
          </a:xfrm>
          <a:prstGeom prst="ellipse">
            <a:avLst/>
          </a:prstGeom>
          <a:noFill/>
          <a:ln>
            <a:noFill/>
          </a:ln>
        </p:spPr>
      </p:pic>
      <p:pic>
        <p:nvPicPr>
          <p:cNvPr id="283" name="Google Shape;283;p30">
            <a:hlinkClick r:id="" action="ppaction://noaction"/>
          </p:cNvPr>
          <p:cNvPicPr preferRelativeResize="0"/>
          <p:nvPr/>
        </p:nvPicPr>
        <p:blipFill rotWithShape="1">
          <a:blip r:embed="rId5">
            <a:alphaModFix/>
          </a:blip>
          <a:srcRect l="5963" t="26093" r="5689" b="26098"/>
          <a:stretch/>
        </p:blipFill>
        <p:spPr>
          <a:xfrm>
            <a:off x="5299681" y="1289200"/>
            <a:ext cx="389100" cy="184500"/>
          </a:xfrm>
          <a:prstGeom prst="roundRect">
            <a:avLst>
              <a:gd name="adj" fmla="val 50000"/>
            </a:avLst>
          </a:prstGeom>
          <a:noFill/>
          <a:ln>
            <a:noFill/>
          </a:ln>
        </p:spPr>
      </p:pic>
      <p:pic>
        <p:nvPicPr>
          <p:cNvPr id="284" name="Google Shape;284;p30">
            <a:hlinkClick r:id="" action="ppaction://noaction"/>
          </p:cNvPr>
          <p:cNvPicPr preferRelativeResize="0"/>
          <p:nvPr/>
        </p:nvPicPr>
        <p:blipFill rotWithShape="1">
          <a:blip r:embed="rId4">
            <a:alphaModFix/>
          </a:blip>
          <a:srcRect l="27446" t="22665" r="27684" b="23136"/>
          <a:stretch/>
        </p:blipFill>
        <p:spPr>
          <a:xfrm>
            <a:off x="5349481" y="2398963"/>
            <a:ext cx="289500" cy="306600"/>
          </a:xfrm>
          <a:prstGeom prst="ellipse">
            <a:avLst/>
          </a:prstGeom>
          <a:noFill/>
          <a:ln>
            <a:noFill/>
          </a:ln>
        </p:spPr>
      </p:pic>
      <p:sp>
        <p:nvSpPr>
          <p:cNvPr id="285" name="Google Shape;285;p30">
            <a:hlinkClick r:id="" action="ppaction://noaction"/>
          </p:cNvPr>
          <p:cNvSpPr txBox="1">
            <a:spLocks noGrp="1"/>
          </p:cNvSpPr>
          <p:nvPr>
            <p:ph type="title" idx="13"/>
          </p:nvPr>
        </p:nvSpPr>
        <p:spPr>
          <a:xfrm>
            <a:off x="5841210" y="3579500"/>
            <a:ext cx="653100" cy="36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06</a:t>
            </a:r>
            <a:endParaRPr/>
          </a:p>
        </p:txBody>
      </p:sp>
      <p:sp>
        <p:nvSpPr>
          <p:cNvPr id="286" name="Google Shape;286;p30">
            <a:hlinkClick r:id="" action="ppaction://noaction"/>
          </p:cNvPr>
          <p:cNvSpPr txBox="1">
            <a:spLocks noGrp="1"/>
          </p:cNvSpPr>
          <p:nvPr>
            <p:ph type="title" idx="14"/>
          </p:nvPr>
        </p:nvSpPr>
        <p:spPr>
          <a:xfrm>
            <a:off x="5841350" y="3943225"/>
            <a:ext cx="24090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FUTURE WORK</a:t>
            </a:r>
            <a:endParaRPr/>
          </a:p>
        </p:txBody>
      </p:sp>
      <p:pic>
        <p:nvPicPr>
          <p:cNvPr id="287" name="Google Shape;287;p30">
            <a:hlinkClick r:id="" action="ppaction://noaction"/>
          </p:cNvPr>
          <p:cNvPicPr preferRelativeResize="0"/>
          <p:nvPr/>
        </p:nvPicPr>
        <p:blipFill rotWithShape="1">
          <a:blip r:embed="rId5">
            <a:alphaModFix/>
          </a:blip>
          <a:srcRect l="5963" t="26093" r="5689" b="26098"/>
          <a:stretch/>
        </p:blipFill>
        <p:spPr>
          <a:xfrm>
            <a:off x="5336106" y="3696950"/>
            <a:ext cx="389100" cy="184500"/>
          </a:xfrm>
          <a:prstGeom prst="roundRect">
            <a:avLst>
              <a:gd name="adj" fmla="val 50000"/>
            </a:avLst>
          </a:prstGeom>
          <a:noFill/>
          <a:ln>
            <a:noFill/>
          </a:ln>
        </p:spPr>
      </p:pic>
      <p:sp>
        <p:nvSpPr>
          <p:cNvPr id="288" name="Google Shape;288;p30">
            <a:hlinkClick r:id="" action="ppaction://noaction"/>
          </p:cNvPr>
          <p:cNvSpPr txBox="1">
            <a:spLocks noGrp="1"/>
          </p:cNvSpPr>
          <p:nvPr>
            <p:ph type="title" idx="14"/>
          </p:nvPr>
        </p:nvSpPr>
        <p:spPr>
          <a:xfrm>
            <a:off x="5804925" y="1535475"/>
            <a:ext cx="2409000" cy="477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48">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txBox="1">
            <a:spLocks noGrp="1"/>
          </p:cNvSpPr>
          <p:nvPr>
            <p:ph type="title"/>
          </p:nvPr>
        </p:nvSpPr>
        <p:spPr>
          <a:xfrm>
            <a:off x="720000" y="1137300"/>
            <a:ext cx="7704000" cy="672300"/>
          </a:xfrm>
          <a:prstGeom prst="rect">
            <a:avLst/>
          </a:prstGeom>
        </p:spPr>
        <p:txBody>
          <a:bodyPr spcFirstLastPara="1" wrap="square" lIns="0" tIns="0" rIns="0" bIns="0" anchor="t" anchorCtr="0">
            <a:noAutofit/>
          </a:bodyPr>
          <a:lstStyle/>
          <a:p>
            <a:pPr marL="457200" lvl="0" indent="0" algn="l" rtl="0">
              <a:lnSpc>
                <a:spcPct val="115000"/>
              </a:lnSpc>
              <a:spcBef>
                <a:spcPts val="0"/>
              </a:spcBef>
              <a:spcAft>
                <a:spcPts val="0"/>
              </a:spcAft>
              <a:buNone/>
            </a:pPr>
            <a:r>
              <a:rPr lang="en" sz="2000">
                <a:solidFill>
                  <a:schemeClr val="dk2"/>
                </a:solidFill>
              </a:rPr>
              <a:t>Predicting Sentiment Score of Review with Vader and TextBlob</a:t>
            </a:r>
            <a:endParaRPr sz="2000"/>
          </a:p>
        </p:txBody>
      </p:sp>
      <p:pic>
        <p:nvPicPr>
          <p:cNvPr id="623" name="Google Shape;623;p48">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graphicFrame>
        <p:nvGraphicFramePr>
          <p:cNvPr id="624" name="Google Shape;624;p48"/>
          <p:cNvGraphicFramePr/>
          <p:nvPr/>
        </p:nvGraphicFramePr>
        <p:xfrm>
          <a:off x="1105575" y="1986325"/>
          <a:ext cx="7239000" cy="1950600"/>
        </p:xfrm>
        <a:graphic>
          <a:graphicData uri="http://schemas.openxmlformats.org/drawingml/2006/table">
            <a:tbl>
              <a:tblPr>
                <a:noFill/>
                <a:tableStyleId>{029E78B0-0DD7-44D7-8458-08047F499B0D}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2000" b="1">
                          <a:latin typeface="Lato"/>
                          <a:ea typeface="Lato"/>
                          <a:cs typeface="Lato"/>
                          <a:sym typeface="Lato"/>
                        </a:rPr>
                        <a:t>Sentiment</a:t>
                      </a:r>
                      <a:endParaRPr sz="2000" b="1">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sz="2000" b="1">
                          <a:latin typeface="Lato"/>
                          <a:ea typeface="Lato"/>
                          <a:cs typeface="Lato"/>
                          <a:sym typeface="Lato"/>
                        </a:rPr>
                        <a:t>Vader</a:t>
                      </a:r>
                      <a:endParaRPr sz="2000" b="1">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sz="2000" b="1">
                          <a:latin typeface="Lato"/>
                          <a:ea typeface="Lato"/>
                          <a:cs typeface="Lato"/>
                          <a:sym typeface="Lato"/>
                        </a:rPr>
                        <a:t>Textblob</a:t>
                      </a:r>
                      <a:endParaRPr sz="2000" b="1">
                        <a:latin typeface="Lato"/>
                        <a:ea typeface="Lato"/>
                        <a:cs typeface="Lato"/>
                        <a:sym typeface="La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2000" b="1">
                          <a:latin typeface="Lato"/>
                          <a:ea typeface="Lato"/>
                          <a:cs typeface="Lato"/>
                          <a:sym typeface="Lato"/>
                        </a:rPr>
                        <a:t>Positive</a:t>
                      </a:r>
                      <a:endParaRPr sz="2000" b="1">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sz="2000">
                          <a:latin typeface="Lato"/>
                          <a:ea typeface="Lato"/>
                          <a:cs typeface="Lato"/>
                          <a:sym typeface="Lato"/>
                        </a:rPr>
                        <a:t>Score &gt;= 0.05</a:t>
                      </a:r>
                      <a:endParaRPr sz="2000">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sz="2000">
                          <a:latin typeface="Lato"/>
                          <a:ea typeface="Lato"/>
                          <a:cs typeface="Lato"/>
                          <a:sym typeface="Lato"/>
                        </a:rPr>
                        <a:t>Score &gt; 0</a:t>
                      </a:r>
                      <a:endParaRPr sz="2000">
                        <a:latin typeface="Lato"/>
                        <a:ea typeface="Lato"/>
                        <a:cs typeface="Lato"/>
                        <a:sym typeface="Lato"/>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sz="2000" b="1">
                          <a:latin typeface="Lato"/>
                          <a:ea typeface="Lato"/>
                          <a:cs typeface="Lato"/>
                          <a:sym typeface="Lato"/>
                        </a:rPr>
                        <a:t>Neutral </a:t>
                      </a:r>
                      <a:endParaRPr sz="2000" b="1">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sz="2000">
                          <a:latin typeface="Lato"/>
                          <a:ea typeface="Lato"/>
                          <a:cs typeface="Lato"/>
                          <a:sym typeface="Lato"/>
                        </a:rPr>
                        <a:t>-0.05 &lt; Score &lt; 0.05</a:t>
                      </a:r>
                      <a:endParaRPr sz="2000">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sz="2000">
                          <a:latin typeface="Lato"/>
                          <a:ea typeface="Lato"/>
                          <a:cs typeface="Lato"/>
                          <a:sym typeface="Lato"/>
                        </a:rPr>
                        <a:t>Score = 0</a:t>
                      </a:r>
                      <a:endParaRPr sz="2000">
                        <a:latin typeface="Lato"/>
                        <a:ea typeface="Lato"/>
                        <a:cs typeface="Lato"/>
                        <a:sym typeface="La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2000" b="1">
                          <a:latin typeface="Lato"/>
                          <a:ea typeface="Lato"/>
                          <a:cs typeface="Lato"/>
                          <a:sym typeface="Lato"/>
                        </a:rPr>
                        <a:t>Negative</a:t>
                      </a:r>
                      <a:endParaRPr sz="2000" b="1">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sz="2000">
                          <a:latin typeface="Lato"/>
                          <a:ea typeface="Lato"/>
                          <a:cs typeface="Lato"/>
                          <a:sym typeface="Lato"/>
                        </a:rPr>
                        <a:t>Score &lt;= -0.05</a:t>
                      </a:r>
                      <a:endParaRPr sz="2000">
                        <a:latin typeface="Lato"/>
                        <a:ea typeface="Lato"/>
                        <a:cs typeface="Lato"/>
                        <a:sym typeface="Lato"/>
                      </a:endParaRPr>
                    </a:p>
                  </a:txBody>
                  <a:tcPr marL="91425" marR="91425" marT="91425" marB="91425"/>
                </a:tc>
                <a:tc>
                  <a:txBody>
                    <a:bodyPr/>
                    <a:lstStyle/>
                    <a:p>
                      <a:pPr marL="0" lvl="0" indent="0" algn="ctr" rtl="0">
                        <a:spcBef>
                          <a:spcPts val="0"/>
                        </a:spcBef>
                        <a:spcAft>
                          <a:spcPts val="0"/>
                        </a:spcAft>
                        <a:buNone/>
                      </a:pPr>
                      <a:r>
                        <a:rPr lang="en" sz="2000">
                          <a:latin typeface="Lato"/>
                          <a:ea typeface="Lato"/>
                          <a:cs typeface="Lato"/>
                          <a:sym typeface="Lato"/>
                        </a:rPr>
                        <a:t>Score &lt; 0</a:t>
                      </a:r>
                      <a:endParaRPr sz="2000">
                        <a:latin typeface="Lato"/>
                        <a:ea typeface="Lato"/>
                        <a:cs typeface="Lato"/>
                        <a:sym typeface="Lato"/>
                      </a:endParaRPr>
                    </a:p>
                  </a:txBody>
                  <a:tcPr marL="91425" marR="91425" marT="91425" marB="91425"/>
                </a:tc>
                <a:extLst>
                  <a:ext uri="{0D108BD9-81ED-4DB2-BD59-A6C34878D82A}">
                    <a16:rowId xmlns:a16="http://schemas.microsoft.com/office/drawing/2014/main" val="10003"/>
                  </a:ext>
                </a:extLst>
              </a:tr>
            </a:tbl>
          </a:graphicData>
        </a:graphic>
      </p:graphicFrame>
      <p:sp>
        <p:nvSpPr>
          <p:cNvPr id="625" name="Google Shape;625;p48"/>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Preliminary Selection of Tool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9">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9"/>
          <p:cNvSpPr txBox="1">
            <a:spLocks noGrp="1"/>
          </p:cNvSpPr>
          <p:nvPr>
            <p:ph type="title"/>
          </p:nvPr>
        </p:nvSpPr>
        <p:spPr>
          <a:xfrm>
            <a:off x="1267675" y="400963"/>
            <a:ext cx="7156200" cy="6465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Vader</a:t>
            </a:r>
            <a:endParaRPr sz="2000"/>
          </a:p>
        </p:txBody>
      </p:sp>
      <p:pic>
        <p:nvPicPr>
          <p:cNvPr id="632" name="Google Shape;632;p49">
            <a:hlinkClick r:id="" action="ppaction://noaction"/>
          </p:cNvPr>
          <p:cNvPicPr preferRelativeResize="0"/>
          <p:nvPr/>
        </p:nvPicPr>
        <p:blipFill rotWithShape="1">
          <a:blip r:embed="rId4">
            <a:alphaModFix/>
          </a:blip>
          <a:srcRect l="50933" t="84150" r="41010" b="10798"/>
          <a:stretch/>
        </p:blipFill>
        <p:spPr>
          <a:xfrm>
            <a:off x="6240720" y="826792"/>
            <a:ext cx="421955" cy="264600"/>
          </a:xfrm>
          <a:prstGeom prst="rect">
            <a:avLst/>
          </a:prstGeom>
          <a:noFill/>
          <a:ln>
            <a:noFill/>
          </a:ln>
        </p:spPr>
      </p:pic>
      <p:pic>
        <p:nvPicPr>
          <p:cNvPr id="633" name="Google Shape;633;p49">
            <a:hlinkClick r:id="rId3"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pic>
        <p:nvPicPr>
          <p:cNvPr id="634" name="Google Shape;634;p49"/>
          <p:cNvPicPr preferRelativeResize="0"/>
          <p:nvPr/>
        </p:nvPicPr>
        <p:blipFill>
          <a:blip r:embed="rId6">
            <a:alphaModFix/>
          </a:blip>
          <a:stretch>
            <a:fillRect/>
          </a:stretch>
        </p:blipFill>
        <p:spPr>
          <a:xfrm>
            <a:off x="2280600" y="826800"/>
            <a:ext cx="4582800" cy="3099350"/>
          </a:xfrm>
          <a:prstGeom prst="rect">
            <a:avLst/>
          </a:prstGeom>
          <a:noFill/>
          <a:ln>
            <a:noFill/>
          </a:ln>
        </p:spPr>
      </p:pic>
      <p:sp>
        <p:nvSpPr>
          <p:cNvPr id="635" name="Google Shape;635;p49"/>
          <p:cNvSpPr txBox="1"/>
          <p:nvPr/>
        </p:nvSpPr>
        <p:spPr>
          <a:xfrm>
            <a:off x="2821025" y="3926150"/>
            <a:ext cx="3990300" cy="1056300"/>
          </a:xfrm>
          <a:prstGeom prst="rect">
            <a:avLst/>
          </a:prstGeom>
          <a:noFill/>
          <a:ln>
            <a:noFill/>
          </a:ln>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SzPts val="1600"/>
              <a:buFont typeface="Lato"/>
              <a:buChar char="●"/>
            </a:pPr>
            <a:r>
              <a:rPr lang="en" sz="1600">
                <a:latin typeface="Lato"/>
                <a:ea typeface="Lato"/>
                <a:cs typeface="Lato"/>
                <a:sym typeface="Lato"/>
              </a:rPr>
              <a:t>Neutral sentiment: ratings 7 &amp; 8</a:t>
            </a:r>
            <a:endParaRPr sz="1600">
              <a:latin typeface="Lato"/>
              <a:ea typeface="Lato"/>
              <a:cs typeface="Lato"/>
              <a:sym typeface="Lato"/>
            </a:endParaRPr>
          </a:p>
          <a:p>
            <a:pPr marL="457200" lvl="0" indent="-330200" algn="just" rtl="0">
              <a:lnSpc>
                <a:spcPct val="150000"/>
              </a:lnSpc>
              <a:spcBef>
                <a:spcPts val="0"/>
              </a:spcBef>
              <a:spcAft>
                <a:spcPts val="0"/>
              </a:spcAft>
              <a:buSzPts val="1600"/>
              <a:buFont typeface="Lato"/>
              <a:buChar char="●"/>
            </a:pPr>
            <a:r>
              <a:rPr lang="en" sz="1600">
                <a:latin typeface="Lato"/>
                <a:ea typeface="Lato"/>
                <a:cs typeface="Lato"/>
                <a:sym typeface="Lato"/>
              </a:rPr>
              <a:t>Positive sentiment: ratings 9 &amp; 10</a:t>
            </a:r>
            <a:endParaRPr sz="1600">
              <a:latin typeface="Lato"/>
              <a:ea typeface="Lato"/>
              <a:cs typeface="Lato"/>
              <a:sym typeface="Lato"/>
            </a:endParaRPr>
          </a:p>
          <a:p>
            <a:pPr marL="457200" lvl="0" indent="-330200" algn="just" rtl="0">
              <a:lnSpc>
                <a:spcPct val="150000"/>
              </a:lnSpc>
              <a:spcBef>
                <a:spcPts val="0"/>
              </a:spcBef>
              <a:spcAft>
                <a:spcPts val="0"/>
              </a:spcAft>
              <a:buSzPts val="1600"/>
              <a:buFont typeface="Lato"/>
              <a:buChar char="●"/>
            </a:pPr>
            <a:r>
              <a:rPr lang="en" sz="1600">
                <a:latin typeface="Lato"/>
                <a:ea typeface="Lato"/>
                <a:cs typeface="Lato"/>
                <a:sym typeface="Lato"/>
              </a:rPr>
              <a:t>Negative sentiment: ratings &lt; 7</a:t>
            </a:r>
            <a:endParaRPr sz="1600">
              <a:latin typeface="Lato"/>
              <a:ea typeface="Lato"/>
              <a:cs typeface="Lato"/>
              <a:sym typeface="Lato"/>
            </a:endParaRPr>
          </a:p>
          <a:p>
            <a:pPr marL="0" lvl="0" indent="0" algn="just" rtl="0">
              <a:lnSpc>
                <a:spcPct val="150000"/>
              </a:lnSpc>
              <a:spcBef>
                <a:spcPts val="0"/>
              </a:spcBef>
              <a:spcAft>
                <a:spcPts val="0"/>
              </a:spcAft>
              <a:buNone/>
            </a:pPr>
            <a:endParaRPr sz="18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0">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0"/>
          <p:cNvSpPr txBox="1">
            <a:spLocks noGrp="1"/>
          </p:cNvSpPr>
          <p:nvPr>
            <p:ph type="title"/>
          </p:nvPr>
        </p:nvSpPr>
        <p:spPr>
          <a:xfrm>
            <a:off x="1282500" y="350975"/>
            <a:ext cx="7141500" cy="6465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TextBlob</a:t>
            </a:r>
            <a:endParaRPr sz="2000"/>
          </a:p>
        </p:txBody>
      </p:sp>
      <p:pic>
        <p:nvPicPr>
          <p:cNvPr id="642" name="Google Shape;642;p50">
            <a:hlinkClick r:id="" action="ppaction://noaction"/>
          </p:cNvPr>
          <p:cNvPicPr preferRelativeResize="0"/>
          <p:nvPr/>
        </p:nvPicPr>
        <p:blipFill rotWithShape="1">
          <a:blip r:embed="rId4">
            <a:alphaModFix/>
          </a:blip>
          <a:srcRect l="50933" t="84150" r="41010" b="10798"/>
          <a:stretch/>
        </p:blipFill>
        <p:spPr>
          <a:xfrm>
            <a:off x="6240720" y="826792"/>
            <a:ext cx="421955" cy="264600"/>
          </a:xfrm>
          <a:prstGeom prst="rect">
            <a:avLst/>
          </a:prstGeom>
          <a:noFill/>
          <a:ln>
            <a:noFill/>
          </a:ln>
        </p:spPr>
      </p:pic>
      <p:pic>
        <p:nvPicPr>
          <p:cNvPr id="643" name="Google Shape;643;p50">
            <a:hlinkClick r:id="rId3"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sp>
        <p:nvSpPr>
          <p:cNvPr id="644" name="Google Shape;644;p50"/>
          <p:cNvSpPr txBox="1"/>
          <p:nvPr/>
        </p:nvSpPr>
        <p:spPr>
          <a:xfrm>
            <a:off x="2845325" y="3907575"/>
            <a:ext cx="3636900" cy="1236000"/>
          </a:xfrm>
          <a:prstGeom prst="rect">
            <a:avLst/>
          </a:prstGeom>
          <a:noFill/>
          <a:ln>
            <a:noFill/>
          </a:ln>
        </p:spPr>
        <p:txBody>
          <a:bodyPr spcFirstLastPara="1" wrap="square" lIns="91425" tIns="91425" rIns="91425" bIns="91425" anchor="t" anchorCtr="0">
            <a:noAutofit/>
          </a:bodyPr>
          <a:lstStyle/>
          <a:p>
            <a:pPr marL="457200" lvl="0" indent="-330200" algn="just" rtl="0">
              <a:lnSpc>
                <a:spcPct val="150000"/>
              </a:lnSpc>
              <a:spcBef>
                <a:spcPts val="0"/>
              </a:spcBef>
              <a:spcAft>
                <a:spcPts val="0"/>
              </a:spcAft>
              <a:buSzPts val="1600"/>
              <a:buFont typeface="Lato"/>
              <a:buChar char="●"/>
            </a:pPr>
            <a:r>
              <a:rPr lang="en" sz="1600">
                <a:latin typeface="Lato"/>
                <a:ea typeface="Lato"/>
                <a:cs typeface="Lato"/>
                <a:sym typeface="Lato"/>
              </a:rPr>
              <a:t>Neutral sentiment: rating 5</a:t>
            </a:r>
            <a:endParaRPr sz="1600">
              <a:latin typeface="Lato"/>
              <a:ea typeface="Lato"/>
              <a:cs typeface="Lato"/>
              <a:sym typeface="Lato"/>
            </a:endParaRPr>
          </a:p>
          <a:p>
            <a:pPr marL="457200" lvl="0" indent="-330200" algn="just" rtl="0">
              <a:lnSpc>
                <a:spcPct val="150000"/>
              </a:lnSpc>
              <a:spcBef>
                <a:spcPts val="0"/>
              </a:spcBef>
              <a:spcAft>
                <a:spcPts val="0"/>
              </a:spcAft>
              <a:buSzPts val="1600"/>
              <a:buFont typeface="Lato"/>
              <a:buChar char="●"/>
            </a:pPr>
            <a:r>
              <a:rPr lang="en" sz="1600">
                <a:latin typeface="Lato"/>
                <a:ea typeface="Lato"/>
                <a:cs typeface="Lato"/>
                <a:sym typeface="Lato"/>
              </a:rPr>
              <a:t>Positive sentiment: ratings &gt;= 6</a:t>
            </a:r>
            <a:endParaRPr sz="1600">
              <a:latin typeface="Lato"/>
              <a:ea typeface="Lato"/>
              <a:cs typeface="Lato"/>
              <a:sym typeface="Lato"/>
            </a:endParaRPr>
          </a:p>
          <a:p>
            <a:pPr marL="457200" lvl="0" indent="-330200" algn="just" rtl="0">
              <a:lnSpc>
                <a:spcPct val="150000"/>
              </a:lnSpc>
              <a:spcBef>
                <a:spcPts val="0"/>
              </a:spcBef>
              <a:spcAft>
                <a:spcPts val="0"/>
              </a:spcAft>
              <a:buSzPts val="1600"/>
              <a:buFont typeface="Lato"/>
              <a:buChar char="●"/>
            </a:pPr>
            <a:r>
              <a:rPr lang="en" sz="1600">
                <a:latin typeface="Lato"/>
                <a:ea typeface="Lato"/>
                <a:cs typeface="Lato"/>
                <a:sym typeface="Lato"/>
              </a:rPr>
              <a:t>Negative sentiment: ratings &lt; 5</a:t>
            </a:r>
            <a:endParaRPr sz="1600">
              <a:latin typeface="Lato"/>
              <a:ea typeface="Lato"/>
              <a:cs typeface="Lato"/>
              <a:sym typeface="Lato"/>
            </a:endParaRPr>
          </a:p>
        </p:txBody>
      </p:sp>
      <p:pic>
        <p:nvPicPr>
          <p:cNvPr id="645" name="Google Shape;645;p50"/>
          <p:cNvPicPr preferRelativeResize="0"/>
          <p:nvPr/>
        </p:nvPicPr>
        <p:blipFill>
          <a:blip r:embed="rId6">
            <a:alphaModFix/>
          </a:blip>
          <a:stretch>
            <a:fillRect/>
          </a:stretch>
        </p:blipFill>
        <p:spPr>
          <a:xfrm>
            <a:off x="2308375" y="764900"/>
            <a:ext cx="4631400" cy="30277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1"/>
          <p:cNvSpPr txBox="1">
            <a:spLocks noGrp="1"/>
          </p:cNvSpPr>
          <p:nvPr>
            <p:ph type="subTitle" idx="1"/>
          </p:nvPr>
        </p:nvSpPr>
        <p:spPr>
          <a:xfrm>
            <a:off x="982100" y="1315000"/>
            <a:ext cx="7704000" cy="3129300"/>
          </a:xfrm>
          <a:prstGeom prst="rect">
            <a:avLst/>
          </a:prstGeom>
        </p:spPr>
        <p:txBody>
          <a:bodyPr spcFirstLastPara="1" wrap="square" lIns="0" tIns="0" rIns="0" bIns="0" anchor="ctr" anchorCtr="0">
            <a:noAutofit/>
          </a:bodyPr>
          <a:lstStyle/>
          <a:p>
            <a:pPr marL="457200" lvl="0" indent="-355600" algn="l" rtl="0">
              <a:spcBef>
                <a:spcPts val="0"/>
              </a:spcBef>
              <a:spcAft>
                <a:spcPts val="0"/>
              </a:spcAft>
              <a:buSzPts val="2000"/>
              <a:buChar char="●"/>
            </a:pPr>
            <a:r>
              <a:rPr lang="en" sz="2000"/>
              <a:t>Vader work better with slang, emojis, etc. </a:t>
            </a:r>
            <a:endParaRPr sz="2000"/>
          </a:p>
          <a:p>
            <a:pPr marL="457200" lvl="0" indent="-355600" algn="l" rtl="0">
              <a:spcBef>
                <a:spcPts val="1000"/>
              </a:spcBef>
              <a:spcAft>
                <a:spcPts val="0"/>
              </a:spcAft>
              <a:buSzPts val="2000"/>
              <a:buChar char="●"/>
            </a:pPr>
            <a:r>
              <a:rPr lang="en" sz="2000"/>
              <a:t>TextBlob performs better with more formal language usage</a:t>
            </a:r>
            <a:endParaRPr sz="2000"/>
          </a:p>
          <a:p>
            <a:pPr marL="457200" lvl="0" indent="-355600" algn="l" rtl="0">
              <a:spcBef>
                <a:spcPts val="1000"/>
              </a:spcBef>
              <a:spcAft>
                <a:spcPts val="0"/>
              </a:spcAft>
              <a:buSzPts val="2000"/>
              <a:buChar char="●"/>
            </a:pPr>
            <a:r>
              <a:rPr lang="en" sz="2000"/>
              <a:t>Since our reviews are written in more formal language, </a:t>
            </a:r>
            <a:r>
              <a:rPr lang="en" sz="2000" b="1"/>
              <a:t>TextBlob </a:t>
            </a:r>
            <a:r>
              <a:rPr lang="en" sz="2000"/>
              <a:t>will be better.</a:t>
            </a:r>
            <a:endParaRPr sz="2000"/>
          </a:p>
          <a:p>
            <a:pPr marL="0" lvl="0" indent="0" algn="r" rtl="0">
              <a:spcBef>
                <a:spcPts val="1000"/>
              </a:spcBef>
              <a:spcAft>
                <a:spcPts val="0"/>
              </a:spcAft>
              <a:buNone/>
            </a:pPr>
            <a:endParaRPr/>
          </a:p>
        </p:txBody>
      </p:sp>
      <p:sp>
        <p:nvSpPr>
          <p:cNvPr id="651" name="Google Shape;651;p51"/>
          <p:cNvSpPr txBox="1">
            <a:spLocks noGrp="1"/>
          </p:cNvSpPr>
          <p:nvPr>
            <p:ph type="title"/>
          </p:nvPr>
        </p:nvSpPr>
        <p:spPr>
          <a:xfrm>
            <a:off x="720000" y="44502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Vader or TextBlob?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52"/>
          <p:cNvSpPr txBox="1">
            <a:spLocks noGrp="1"/>
          </p:cNvSpPr>
          <p:nvPr>
            <p:ph type="title"/>
          </p:nvPr>
        </p:nvSpPr>
        <p:spPr>
          <a:xfrm>
            <a:off x="567600" y="2003275"/>
            <a:ext cx="4069800" cy="10449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2"/>
              </a:buClr>
              <a:buSzPts val="1100"/>
              <a:buFont typeface="Arial"/>
              <a:buNone/>
            </a:pPr>
            <a:r>
              <a:rPr lang="en"/>
              <a:t>Methodology &amp; Results</a:t>
            </a:r>
            <a:endParaRPr/>
          </a:p>
        </p:txBody>
      </p:sp>
      <p:sp>
        <p:nvSpPr>
          <p:cNvPr id="657" name="Google Shape;657;p52"/>
          <p:cNvSpPr txBox="1">
            <a:spLocks noGrp="1"/>
          </p:cNvSpPr>
          <p:nvPr>
            <p:ph type="title" idx="2"/>
          </p:nvPr>
        </p:nvSpPr>
        <p:spPr>
          <a:xfrm>
            <a:off x="567600" y="1211850"/>
            <a:ext cx="1515600" cy="6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05</a:t>
            </a:r>
            <a:endParaRPr/>
          </a:p>
        </p:txBody>
      </p:sp>
      <p:pic>
        <p:nvPicPr>
          <p:cNvPr id="658" name="Google Shape;658;p52"/>
          <p:cNvPicPr preferRelativeResize="0"/>
          <p:nvPr/>
        </p:nvPicPr>
        <p:blipFill rotWithShape="1">
          <a:blip r:embed="rId3">
            <a:alphaModFix/>
          </a:blip>
          <a:srcRect l="-1319" t="9164" r="1320" b="3384"/>
          <a:stretch/>
        </p:blipFill>
        <p:spPr>
          <a:xfrm flipH="1">
            <a:off x="5136828" y="1726087"/>
            <a:ext cx="3297900" cy="2883900"/>
          </a:xfrm>
          <a:prstGeom prst="roundRect">
            <a:avLst>
              <a:gd name="adj" fmla="val 33816"/>
            </a:avLst>
          </a:prstGeom>
          <a:noFill/>
          <a:ln>
            <a:noFill/>
          </a:ln>
        </p:spPr>
      </p:pic>
      <p:sp>
        <p:nvSpPr>
          <p:cNvPr id="659" name="Google Shape;659;p52">
            <a:hlinkClick r:id="rId4"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0" name="Google Shape;660;p52">
            <a:hlinkClick r:id="rId4"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58"/>
                                        </p:tgtEl>
                                        <p:attrNameLst>
                                          <p:attrName>style.visibility</p:attrName>
                                        </p:attrNameLst>
                                      </p:cBhvr>
                                      <p:to>
                                        <p:strVal val="visible"/>
                                      </p:to>
                                    </p:set>
                                    <p:anim calcmode="lin" valueType="num">
                                      <p:cBhvr additive="base">
                                        <p:cTn id="7" dur="1000"/>
                                        <p:tgtEl>
                                          <p:spTgt spid="658"/>
                                        </p:tgtEl>
                                        <p:attrNameLst>
                                          <p:attrName>ppt_w</p:attrName>
                                        </p:attrNameLst>
                                      </p:cBhvr>
                                      <p:tavLst>
                                        <p:tav tm="0">
                                          <p:val>
                                            <p:strVal val="0"/>
                                          </p:val>
                                        </p:tav>
                                        <p:tav tm="100000">
                                          <p:val>
                                            <p:strVal val="#ppt_w"/>
                                          </p:val>
                                        </p:tav>
                                      </p:tavLst>
                                    </p:anim>
                                    <p:anim calcmode="lin" valueType="num">
                                      <p:cBhvr additive="base">
                                        <p:cTn id="8" dur="1000"/>
                                        <p:tgtEl>
                                          <p:spTgt spid="65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53">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53"/>
          <p:cNvGrpSpPr/>
          <p:nvPr/>
        </p:nvGrpSpPr>
        <p:grpSpPr>
          <a:xfrm>
            <a:off x="2196024" y="813222"/>
            <a:ext cx="6572782" cy="4150691"/>
            <a:chOff x="3723450" y="1800300"/>
            <a:chExt cx="4700552" cy="2709152"/>
          </a:xfrm>
        </p:grpSpPr>
        <p:sp>
          <p:nvSpPr>
            <p:cNvPr id="667" name="Google Shape;667;p53"/>
            <p:cNvSpPr/>
            <p:nvPr/>
          </p:nvSpPr>
          <p:spPr>
            <a:xfrm>
              <a:off x="3723450" y="1800300"/>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3"/>
            <p:cNvSpPr/>
            <p:nvPr/>
          </p:nvSpPr>
          <p:spPr>
            <a:xfrm>
              <a:off x="3881102" y="1957952"/>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53"/>
          <p:cNvSpPr txBox="1">
            <a:spLocks noGrp="1"/>
          </p:cNvSpPr>
          <p:nvPr>
            <p:ph type="subTitle" idx="1"/>
          </p:nvPr>
        </p:nvSpPr>
        <p:spPr>
          <a:xfrm>
            <a:off x="2594075" y="1256175"/>
            <a:ext cx="5866800" cy="2993700"/>
          </a:xfrm>
          <a:prstGeom prst="rect">
            <a:avLst/>
          </a:prstGeom>
        </p:spPr>
        <p:txBody>
          <a:bodyPr spcFirstLastPara="1" wrap="square" lIns="0" tIns="0" rIns="0" bIns="0" anchor="ctr" anchorCtr="0">
            <a:noAutofit/>
          </a:bodyPr>
          <a:lstStyle/>
          <a:p>
            <a:pPr marL="565150" lvl="0" indent="-457200" algn="l" rtl="0">
              <a:spcBef>
                <a:spcPts val="0"/>
              </a:spcBef>
              <a:spcAft>
                <a:spcPts val="0"/>
              </a:spcAft>
              <a:buClr>
                <a:schemeClr val="dk1"/>
              </a:buClr>
              <a:buSzPts val="1900"/>
              <a:buFont typeface="+mj-lt"/>
              <a:buAutoNum type="arabicParenR"/>
            </a:pPr>
            <a:r>
              <a:rPr lang="en" sz="1900" b="1" i="1" dirty="0">
                <a:solidFill>
                  <a:schemeClr val="dk1"/>
                </a:solidFill>
                <a:latin typeface="Montserrat"/>
                <a:ea typeface="Montserrat"/>
                <a:cs typeface="Montserrat"/>
                <a:sym typeface="Montserrat"/>
              </a:rPr>
              <a:t>Predict Sentiment Score of Review and Classify the Reviews based on Sentiment</a:t>
            </a:r>
            <a:endParaRPr sz="1900" b="1" i="1" dirty="0">
              <a:solidFill>
                <a:schemeClr val="dk1"/>
              </a:solidFill>
              <a:latin typeface="Montserrat"/>
              <a:ea typeface="Montserrat"/>
              <a:cs typeface="Montserrat"/>
              <a:sym typeface="Montserrat"/>
            </a:endParaRPr>
          </a:p>
          <a:p>
            <a:pPr lvl="0" indent="-457200" algn="l" rtl="0">
              <a:spcBef>
                <a:spcPts val="0"/>
              </a:spcBef>
              <a:spcAft>
                <a:spcPts val="0"/>
              </a:spcAft>
              <a:buFont typeface="+mj-lt"/>
              <a:buAutoNum type="arabicParenR"/>
            </a:pPr>
            <a:endParaRPr sz="1900" b="1" i="1" dirty="0">
              <a:solidFill>
                <a:schemeClr val="dk1"/>
              </a:solidFill>
              <a:latin typeface="Montserrat"/>
              <a:ea typeface="Montserrat"/>
              <a:cs typeface="Montserrat"/>
              <a:sym typeface="Montserrat"/>
            </a:endParaRPr>
          </a:p>
          <a:p>
            <a:pPr marL="565150" lvl="0" indent="-457200" algn="l" rtl="0">
              <a:spcBef>
                <a:spcPts val="0"/>
              </a:spcBef>
              <a:spcAft>
                <a:spcPts val="0"/>
              </a:spcAft>
              <a:buClr>
                <a:schemeClr val="dk1"/>
              </a:buClr>
              <a:buSzPts val="1900"/>
              <a:buFont typeface="+mj-lt"/>
              <a:buAutoNum type="arabicParenR"/>
            </a:pPr>
            <a:r>
              <a:rPr lang="en" sz="1900" b="1" i="1" dirty="0">
                <a:solidFill>
                  <a:schemeClr val="dk1"/>
                </a:solidFill>
                <a:latin typeface="Montserrat"/>
                <a:ea typeface="Montserrat"/>
                <a:cs typeface="Montserrat"/>
                <a:sym typeface="Montserrat"/>
              </a:rPr>
              <a:t>Predict Ratings of each review on Test Data</a:t>
            </a:r>
            <a:endParaRPr sz="1900" b="1" i="1" dirty="0">
              <a:solidFill>
                <a:schemeClr val="dk1"/>
              </a:solidFill>
              <a:latin typeface="Montserrat"/>
              <a:ea typeface="Montserrat"/>
              <a:cs typeface="Montserrat"/>
              <a:sym typeface="Montserrat"/>
            </a:endParaRPr>
          </a:p>
          <a:p>
            <a:pPr lvl="0" indent="-457200" algn="l" rtl="0">
              <a:spcBef>
                <a:spcPts val="0"/>
              </a:spcBef>
              <a:spcAft>
                <a:spcPts val="0"/>
              </a:spcAft>
              <a:buFont typeface="+mj-lt"/>
              <a:buAutoNum type="arabicParenR"/>
            </a:pPr>
            <a:endParaRPr sz="1900" b="1" i="1" dirty="0">
              <a:solidFill>
                <a:schemeClr val="dk1"/>
              </a:solidFill>
              <a:latin typeface="Montserrat"/>
              <a:ea typeface="Montserrat"/>
              <a:cs typeface="Montserrat"/>
              <a:sym typeface="Montserrat"/>
            </a:endParaRPr>
          </a:p>
          <a:p>
            <a:pPr marL="565150" lvl="0" indent="-457200" algn="l" rtl="0">
              <a:spcBef>
                <a:spcPts val="0"/>
              </a:spcBef>
              <a:spcAft>
                <a:spcPts val="0"/>
              </a:spcAft>
              <a:buClr>
                <a:schemeClr val="dk1"/>
              </a:buClr>
              <a:buSzPts val="1900"/>
              <a:buFont typeface="+mj-lt"/>
              <a:buAutoNum type="arabicParenR"/>
            </a:pPr>
            <a:r>
              <a:rPr lang="en" sz="1900" b="1" i="1" dirty="0">
                <a:solidFill>
                  <a:schemeClr val="dk1"/>
                </a:solidFill>
                <a:latin typeface="Montserrat"/>
                <a:ea typeface="Montserrat"/>
                <a:cs typeface="Montserrat"/>
                <a:sym typeface="Montserrat"/>
              </a:rPr>
              <a:t>Determine Overall Score of Each Drug to Recommend to Patients</a:t>
            </a:r>
            <a:endParaRPr b="1" dirty="0"/>
          </a:p>
        </p:txBody>
      </p:sp>
      <p:sp>
        <p:nvSpPr>
          <p:cNvPr id="670" name="Google Shape;670;p53"/>
          <p:cNvSpPr txBox="1">
            <a:spLocks noGrp="1"/>
          </p:cNvSpPr>
          <p:nvPr>
            <p:ph type="title"/>
          </p:nvPr>
        </p:nvSpPr>
        <p:spPr>
          <a:xfrm>
            <a:off x="756838" y="22027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Objectives</a:t>
            </a:r>
            <a:endParaRPr/>
          </a:p>
        </p:txBody>
      </p:sp>
      <p:pic>
        <p:nvPicPr>
          <p:cNvPr id="671" name="Google Shape;671;p53"/>
          <p:cNvPicPr preferRelativeResize="0"/>
          <p:nvPr/>
        </p:nvPicPr>
        <p:blipFill rotWithShape="1">
          <a:blip r:embed="rId4">
            <a:alphaModFix/>
          </a:blip>
          <a:srcRect l="2933" t="5179" r="68303" b="15132"/>
          <a:stretch/>
        </p:blipFill>
        <p:spPr>
          <a:xfrm>
            <a:off x="674875" y="1438950"/>
            <a:ext cx="1348800" cy="3609900"/>
          </a:xfrm>
          <a:prstGeom prst="roundRect">
            <a:avLst>
              <a:gd name="adj" fmla="val 38039"/>
            </a:avLst>
          </a:prstGeom>
          <a:noFill/>
          <a:ln>
            <a:noFill/>
          </a:ln>
        </p:spPr>
      </p:pic>
      <p:pic>
        <p:nvPicPr>
          <p:cNvPr id="672" name="Google Shape;672;p53">
            <a:hlinkClick r:id="" action="ppaction://noaction"/>
          </p:cNvPr>
          <p:cNvPicPr preferRelativeResize="0"/>
          <p:nvPr/>
        </p:nvPicPr>
        <p:blipFill rotWithShape="1">
          <a:blip r:embed="rId5">
            <a:alphaModFix/>
          </a:blip>
          <a:srcRect l="54419" t="75731" r="37524" b="18592"/>
          <a:stretch/>
        </p:blipFill>
        <p:spPr>
          <a:xfrm>
            <a:off x="3030191" y="4197717"/>
            <a:ext cx="421955" cy="297310"/>
          </a:xfrm>
          <a:prstGeom prst="rect">
            <a:avLst/>
          </a:prstGeom>
          <a:noFill/>
          <a:ln>
            <a:noFill/>
          </a:ln>
        </p:spPr>
      </p:pic>
      <p:pic>
        <p:nvPicPr>
          <p:cNvPr id="673" name="Google Shape;673;p53">
            <a:hlinkClick r:id="" action="ppaction://noaction"/>
          </p:cNvPr>
          <p:cNvPicPr preferRelativeResize="0"/>
          <p:nvPr/>
        </p:nvPicPr>
        <p:blipFill rotWithShape="1">
          <a:blip r:embed="rId5">
            <a:alphaModFix/>
          </a:blip>
          <a:srcRect l="42246" t="71149" r="48193" b="21101"/>
          <a:stretch/>
        </p:blipFill>
        <p:spPr>
          <a:xfrm>
            <a:off x="2708494" y="4021244"/>
            <a:ext cx="500780" cy="405915"/>
          </a:xfrm>
          <a:prstGeom prst="rect">
            <a:avLst/>
          </a:prstGeom>
          <a:noFill/>
          <a:ln>
            <a:noFill/>
          </a:ln>
        </p:spPr>
      </p:pic>
      <p:pic>
        <p:nvPicPr>
          <p:cNvPr id="674" name="Google Shape;674;p53">
            <a:hlinkClick r:id="" action="ppaction://noaction"/>
          </p:cNvPr>
          <p:cNvPicPr preferRelativeResize="0"/>
          <p:nvPr/>
        </p:nvPicPr>
        <p:blipFill rotWithShape="1">
          <a:blip r:embed="rId5">
            <a:alphaModFix/>
          </a:blip>
          <a:srcRect l="50933" t="84150" r="41010" b="10798"/>
          <a:stretch/>
        </p:blipFill>
        <p:spPr>
          <a:xfrm>
            <a:off x="2677595" y="4291942"/>
            <a:ext cx="421955" cy="264600"/>
          </a:xfrm>
          <a:prstGeom prst="rect">
            <a:avLst/>
          </a:prstGeom>
          <a:noFill/>
          <a:ln>
            <a:noFill/>
          </a:ln>
        </p:spPr>
      </p:pic>
      <p:pic>
        <p:nvPicPr>
          <p:cNvPr id="675" name="Google Shape;675;p53">
            <a:hlinkClick r:id="rId3" action="ppaction://hlinksldjump"/>
          </p:cNvPr>
          <p:cNvPicPr preferRelativeResize="0"/>
          <p:nvPr/>
        </p:nvPicPr>
        <p:blipFill>
          <a:blip r:embed="rId6">
            <a:alphaModFix/>
          </a:blip>
          <a:stretch>
            <a:fillRect/>
          </a:stretch>
        </p:blipFill>
        <p:spPr>
          <a:xfrm>
            <a:off x="285784" y="212345"/>
            <a:ext cx="389103" cy="3410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fade">
                                      <p:cBhvr>
                                        <p:cTn id="7" dur="1000"/>
                                        <p:tgtEl>
                                          <p:spTgt spid="666"/>
                                        </p:tgtEl>
                                      </p:cBhvr>
                                    </p:animEffect>
                                  </p:childTnLst>
                                </p:cTn>
                              </p:par>
                              <p:par>
                                <p:cTn id="8" presetID="10" presetClass="entr" presetSubtype="0" fill="hold" nodeType="withEffect">
                                  <p:stCondLst>
                                    <p:cond delay="0"/>
                                  </p:stCondLst>
                                  <p:childTnLst>
                                    <p:set>
                                      <p:cBhvr>
                                        <p:cTn id="9" dur="1" fill="hold">
                                          <p:stCondLst>
                                            <p:cond delay="0"/>
                                          </p:stCondLst>
                                        </p:cTn>
                                        <p:tgtEl>
                                          <p:spTgt spid="669"/>
                                        </p:tgtEl>
                                        <p:attrNameLst>
                                          <p:attrName>style.visibility</p:attrName>
                                        </p:attrNameLst>
                                      </p:cBhvr>
                                      <p:to>
                                        <p:strVal val="visible"/>
                                      </p:to>
                                    </p:set>
                                    <p:animEffect transition="in" filter="fade">
                                      <p:cBhvr>
                                        <p:cTn id="10" dur="1000"/>
                                        <p:tgtEl>
                                          <p:spTgt spid="669"/>
                                        </p:tgtEl>
                                      </p:cBhvr>
                                    </p:animEffect>
                                  </p:childTnLst>
                                </p:cTn>
                              </p:par>
                              <p:par>
                                <p:cTn id="11" presetID="10" presetClass="entr" presetSubtype="0" fill="hold" nodeType="withEffect">
                                  <p:stCondLst>
                                    <p:cond delay="0"/>
                                  </p:stCondLst>
                                  <p:childTnLst>
                                    <p:set>
                                      <p:cBhvr>
                                        <p:cTn id="12" dur="1" fill="hold">
                                          <p:stCondLst>
                                            <p:cond delay="0"/>
                                          </p:stCondLst>
                                        </p:cTn>
                                        <p:tgtEl>
                                          <p:spTgt spid="671"/>
                                        </p:tgtEl>
                                        <p:attrNameLst>
                                          <p:attrName>style.visibility</p:attrName>
                                        </p:attrNameLst>
                                      </p:cBhvr>
                                      <p:to>
                                        <p:strVal val="visible"/>
                                      </p:to>
                                    </p:set>
                                    <p:animEffect transition="in" filter="fade">
                                      <p:cBhvr>
                                        <p:cTn id="13" dur="1000"/>
                                        <p:tgtEl>
                                          <p:spTgt spid="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pic>
        <p:nvPicPr>
          <p:cNvPr id="680" name="Google Shape;680;p54"/>
          <p:cNvPicPr preferRelativeResize="0"/>
          <p:nvPr/>
        </p:nvPicPr>
        <p:blipFill rotWithShape="1">
          <a:blip r:embed="rId3">
            <a:alphaModFix/>
          </a:blip>
          <a:srcRect l="-1319" t="9164" r="1320" b="3384"/>
          <a:stretch/>
        </p:blipFill>
        <p:spPr>
          <a:xfrm flipH="1">
            <a:off x="5136828" y="1726087"/>
            <a:ext cx="3297900" cy="2883900"/>
          </a:xfrm>
          <a:prstGeom prst="roundRect">
            <a:avLst>
              <a:gd name="adj" fmla="val 33816"/>
            </a:avLst>
          </a:prstGeom>
          <a:noFill/>
          <a:ln>
            <a:noFill/>
          </a:ln>
        </p:spPr>
      </p:pic>
      <p:sp>
        <p:nvSpPr>
          <p:cNvPr id="681" name="Google Shape;681;p54">
            <a:hlinkClick r:id="rId4"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2" name="Google Shape;682;p54">
            <a:hlinkClick r:id="rId4"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sp>
        <p:nvSpPr>
          <p:cNvPr id="683" name="Google Shape;683;p54"/>
          <p:cNvSpPr txBox="1">
            <a:spLocks noGrp="1"/>
          </p:cNvSpPr>
          <p:nvPr>
            <p:ph type="title"/>
          </p:nvPr>
        </p:nvSpPr>
        <p:spPr>
          <a:xfrm>
            <a:off x="293875" y="1884825"/>
            <a:ext cx="3909600" cy="1441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2"/>
              </a:buClr>
              <a:buSzPts val="1100"/>
              <a:buFont typeface="Arial"/>
              <a:buNone/>
            </a:pPr>
            <a:r>
              <a:rPr lang="en" sz="2400" i="1"/>
              <a:t>Predict Sentiment Score of Review and Classify the Reviews Based on Sentiment</a:t>
            </a:r>
            <a:endParaRPr sz="2400" i="1"/>
          </a:p>
        </p:txBody>
      </p:sp>
      <p:sp>
        <p:nvSpPr>
          <p:cNvPr id="684" name="Google Shape;684;p54"/>
          <p:cNvSpPr txBox="1">
            <a:spLocks noGrp="1"/>
          </p:cNvSpPr>
          <p:nvPr>
            <p:ph type="title" idx="2"/>
          </p:nvPr>
        </p:nvSpPr>
        <p:spPr>
          <a:xfrm>
            <a:off x="415200" y="1059450"/>
            <a:ext cx="2832000" cy="6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05a.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680"/>
                                        </p:tgtEl>
                                        <p:attrNameLst>
                                          <p:attrName>style.visibility</p:attrName>
                                        </p:attrNameLst>
                                      </p:cBhvr>
                                      <p:to>
                                        <p:strVal val="visible"/>
                                      </p:to>
                                    </p:set>
                                    <p:anim calcmode="lin" valueType="num">
                                      <p:cBhvr additive="base">
                                        <p:cTn id="7" dur="1000"/>
                                        <p:tgtEl>
                                          <p:spTgt spid="680"/>
                                        </p:tgtEl>
                                        <p:attrNameLst>
                                          <p:attrName>ppt_w</p:attrName>
                                        </p:attrNameLst>
                                      </p:cBhvr>
                                      <p:tavLst>
                                        <p:tav tm="0">
                                          <p:val>
                                            <p:strVal val="0"/>
                                          </p:val>
                                        </p:tav>
                                        <p:tav tm="100000">
                                          <p:val>
                                            <p:strVal val="#ppt_w"/>
                                          </p:val>
                                        </p:tav>
                                      </p:tavLst>
                                    </p:anim>
                                    <p:anim calcmode="lin" valueType="num">
                                      <p:cBhvr additive="base">
                                        <p:cTn id="8" dur="1000"/>
                                        <p:tgtEl>
                                          <p:spTgt spid="68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5">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5"/>
          <p:cNvSpPr txBox="1">
            <a:spLocks noGrp="1"/>
          </p:cNvSpPr>
          <p:nvPr>
            <p:ph type="title"/>
          </p:nvPr>
        </p:nvSpPr>
        <p:spPr>
          <a:xfrm>
            <a:off x="1345800" y="445025"/>
            <a:ext cx="7078200" cy="477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Predict Sentiment Score of Review and Classify the Reviews Based on Sentiment</a:t>
            </a:r>
            <a:endParaRPr sz="2000"/>
          </a:p>
        </p:txBody>
      </p:sp>
      <p:pic>
        <p:nvPicPr>
          <p:cNvPr id="691" name="Google Shape;691;p55">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sp>
        <p:nvSpPr>
          <p:cNvPr id="692" name="Google Shape;692;p55"/>
          <p:cNvSpPr txBox="1"/>
          <p:nvPr/>
        </p:nvSpPr>
        <p:spPr>
          <a:xfrm>
            <a:off x="964475" y="1480750"/>
            <a:ext cx="7078200" cy="322050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SzPts val="1800"/>
              <a:buFont typeface="Lato"/>
              <a:buChar char="●"/>
            </a:pPr>
            <a:r>
              <a:rPr lang="en" sz="1800">
                <a:latin typeface="Lato"/>
                <a:ea typeface="Lato"/>
                <a:cs typeface="Lato"/>
                <a:sym typeface="Lato"/>
              </a:rPr>
              <a:t>From our preliminary results, we used </a:t>
            </a:r>
            <a:r>
              <a:rPr lang="en" sz="1800" b="1">
                <a:latin typeface="Lato"/>
                <a:ea typeface="Lato"/>
                <a:cs typeface="Lato"/>
                <a:sym typeface="Lato"/>
              </a:rPr>
              <a:t>TextBlob </a:t>
            </a:r>
            <a:r>
              <a:rPr lang="en" sz="1800">
                <a:latin typeface="Lato"/>
                <a:ea typeface="Lato"/>
                <a:cs typeface="Lato"/>
                <a:sym typeface="Lato"/>
              </a:rPr>
              <a:t>to predict sentiment scores.</a:t>
            </a:r>
            <a:endParaRPr sz="1800">
              <a:latin typeface="Lato"/>
              <a:ea typeface="Lato"/>
              <a:cs typeface="Lato"/>
              <a:sym typeface="Lato"/>
            </a:endParaRPr>
          </a:p>
          <a:p>
            <a:pPr marL="457200" lvl="0" indent="-342900" algn="just" rtl="0">
              <a:lnSpc>
                <a:spcPct val="150000"/>
              </a:lnSpc>
              <a:spcBef>
                <a:spcPts val="1000"/>
              </a:spcBef>
              <a:spcAft>
                <a:spcPts val="0"/>
              </a:spcAft>
              <a:buSzPts val="1800"/>
              <a:buFont typeface="Lato"/>
              <a:buChar char="●"/>
            </a:pPr>
            <a:r>
              <a:rPr lang="en" sz="1800">
                <a:latin typeface="Lato"/>
                <a:ea typeface="Lato"/>
                <a:cs typeface="Lato"/>
                <a:sym typeface="Lato"/>
              </a:rPr>
              <a:t>Used Term Frequency - Inverse Document Frequency (</a:t>
            </a:r>
            <a:r>
              <a:rPr lang="en" sz="1800" b="1">
                <a:latin typeface="Lato"/>
                <a:ea typeface="Lato"/>
                <a:cs typeface="Lato"/>
                <a:sym typeface="Lato"/>
              </a:rPr>
              <a:t>TF-IDF method) </a:t>
            </a:r>
            <a:r>
              <a:rPr lang="en" sz="1800">
                <a:latin typeface="Lato"/>
                <a:ea typeface="Lato"/>
                <a:cs typeface="Lato"/>
                <a:sym typeface="Lato"/>
              </a:rPr>
              <a:t>to convert the raw text into numerical format so that it can be processed by classifiers.</a:t>
            </a:r>
            <a:endParaRPr sz="1800">
              <a:latin typeface="Lato"/>
              <a:ea typeface="Lato"/>
              <a:cs typeface="Lato"/>
              <a:sym typeface="Lato"/>
            </a:endParaRPr>
          </a:p>
          <a:p>
            <a:pPr marL="457200" lvl="0" indent="-342900" algn="just" rtl="0">
              <a:lnSpc>
                <a:spcPct val="150000"/>
              </a:lnSpc>
              <a:spcBef>
                <a:spcPts val="1000"/>
              </a:spcBef>
              <a:spcAft>
                <a:spcPts val="1000"/>
              </a:spcAft>
              <a:buSzPts val="1800"/>
              <a:buFont typeface="Lato"/>
              <a:buChar char="●"/>
            </a:pPr>
            <a:r>
              <a:rPr lang="en" sz="1800" b="1">
                <a:latin typeface="Lato"/>
                <a:ea typeface="Lato"/>
                <a:cs typeface="Lato"/>
                <a:sym typeface="Lato"/>
              </a:rPr>
              <a:t>6</a:t>
            </a:r>
            <a:r>
              <a:rPr lang="en" sz="1800">
                <a:latin typeface="Lato"/>
                <a:ea typeface="Lato"/>
                <a:cs typeface="Lato"/>
                <a:sym typeface="Lato"/>
              </a:rPr>
              <a:t> Classification models used: </a:t>
            </a:r>
            <a:r>
              <a:rPr lang="en" sz="1800">
                <a:solidFill>
                  <a:schemeClr val="dk2"/>
                </a:solidFill>
                <a:latin typeface="Lato"/>
                <a:ea typeface="Lato"/>
                <a:cs typeface="Lato"/>
                <a:sym typeface="Lato"/>
              </a:rPr>
              <a:t>Logistic Regression, Naive Bayes, Random Forest, Decision Tree, KNN and Adaboost </a:t>
            </a:r>
            <a:endParaRPr sz="18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56">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6"/>
          <p:cNvSpPr txBox="1">
            <a:spLocks noGrp="1"/>
          </p:cNvSpPr>
          <p:nvPr>
            <p:ph type="title"/>
          </p:nvPr>
        </p:nvSpPr>
        <p:spPr>
          <a:xfrm>
            <a:off x="1194000" y="445025"/>
            <a:ext cx="7230000" cy="477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Predict Sentiment Score of Review and Classify the Reviews Based on Sentiment</a:t>
            </a:r>
            <a:endParaRPr sz="2000"/>
          </a:p>
        </p:txBody>
      </p:sp>
      <p:pic>
        <p:nvPicPr>
          <p:cNvPr id="701" name="Google Shape;701;p56">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sp>
        <p:nvSpPr>
          <p:cNvPr id="702" name="Google Shape;702;p56"/>
          <p:cNvSpPr txBox="1"/>
          <p:nvPr/>
        </p:nvSpPr>
        <p:spPr>
          <a:xfrm>
            <a:off x="735875" y="1480750"/>
            <a:ext cx="3984600" cy="3220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800" u="sng">
                <a:latin typeface="Lato"/>
                <a:ea typeface="Lato"/>
                <a:cs typeface="Lato"/>
                <a:sym typeface="Lato"/>
              </a:rPr>
              <a:t>Results</a:t>
            </a:r>
            <a:endParaRPr sz="1800" u="sng">
              <a:latin typeface="Lato"/>
              <a:ea typeface="Lato"/>
              <a:cs typeface="Lato"/>
              <a:sym typeface="Lato"/>
            </a:endParaRPr>
          </a:p>
          <a:p>
            <a:pPr marL="457200" lvl="0" indent="-342900" algn="just" rtl="0">
              <a:lnSpc>
                <a:spcPct val="115000"/>
              </a:lnSpc>
              <a:spcBef>
                <a:spcPts val="0"/>
              </a:spcBef>
              <a:spcAft>
                <a:spcPts val="0"/>
              </a:spcAft>
              <a:buSzPts val="1800"/>
              <a:buFont typeface="Lato"/>
              <a:buChar char="●"/>
            </a:pPr>
            <a:r>
              <a:rPr lang="en" sz="1800">
                <a:latin typeface="Lato"/>
                <a:ea typeface="Lato"/>
                <a:cs typeface="Lato"/>
                <a:sym typeface="Lato"/>
              </a:rPr>
              <a:t>Used</a:t>
            </a:r>
            <a:r>
              <a:rPr lang="en" sz="1800" b="1">
                <a:latin typeface="Lato"/>
                <a:ea typeface="Lato"/>
                <a:cs typeface="Lato"/>
                <a:sym typeface="Lato"/>
              </a:rPr>
              <a:t> macro average F1-score</a:t>
            </a:r>
            <a:r>
              <a:rPr lang="en" sz="1800">
                <a:latin typeface="Lato"/>
                <a:ea typeface="Lato"/>
                <a:cs typeface="Lato"/>
                <a:sym typeface="Lato"/>
              </a:rPr>
              <a:t> to determine the best performing model as our data is imbalanced (</a:t>
            </a:r>
            <a:r>
              <a:rPr lang="en" sz="1800" b="1">
                <a:solidFill>
                  <a:srgbClr val="FF0000"/>
                </a:solidFill>
                <a:latin typeface="Lato"/>
                <a:ea typeface="Lato"/>
                <a:cs typeface="Lato"/>
                <a:sym typeface="Lato"/>
              </a:rPr>
              <a:t>13355</a:t>
            </a:r>
            <a:r>
              <a:rPr lang="en" sz="1800">
                <a:latin typeface="Lato"/>
                <a:ea typeface="Lato"/>
                <a:cs typeface="Lato"/>
                <a:sym typeface="Lato"/>
              </a:rPr>
              <a:t> vs </a:t>
            </a:r>
            <a:r>
              <a:rPr lang="en" sz="1800" b="1">
                <a:solidFill>
                  <a:srgbClr val="93C47D"/>
                </a:solidFill>
                <a:latin typeface="Lato"/>
                <a:ea typeface="Lato"/>
                <a:cs typeface="Lato"/>
                <a:sym typeface="Lato"/>
              </a:rPr>
              <a:t>37173</a:t>
            </a:r>
            <a:r>
              <a:rPr lang="en" sz="1800">
                <a:latin typeface="Lato"/>
                <a:ea typeface="Lato"/>
                <a:cs typeface="Lato"/>
                <a:sym typeface="Lato"/>
              </a:rPr>
              <a:t>)</a:t>
            </a:r>
            <a:endParaRPr sz="1800">
              <a:latin typeface="Lato"/>
              <a:ea typeface="Lato"/>
              <a:cs typeface="Lato"/>
              <a:sym typeface="Lato"/>
            </a:endParaRPr>
          </a:p>
          <a:p>
            <a:pPr marL="457200" lvl="0" indent="0" algn="just" rtl="0">
              <a:lnSpc>
                <a:spcPct val="115000"/>
              </a:lnSpc>
              <a:spcBef>
                <a:spcPts val="0"/>
              </a:spcBef>
              <a:spcAft>
                <a:spcPts val="0"/>
              </a:spcAft>
              <a:buNone/>
            </a:pPr>
            <a:endParaRPr sz="1800">
              <a:latin typeface="Lato"/>
              <a:ea typeface="Lato"/>
              <a:cs typeface="Lato"/>
              <a:sym typeface="Lato"/>
            </a:endParaRPr>
          </a:p>
          <a:p>
            <a:pPr marL="457200" lvl="0" indent="-342900" algn="just" rtl="0">
              <a:lnSpc>
                <a:spcPct val="115000"/>
              </a:lnSpc>
              <a:spcBef>
                <a:spcPts val="0"/>
              </a:spcBef>
              <a:spcAft>
                <a:spcPts val="0"/>
              </a:spcAft>
              <a:buSzPts val="1800"/>
              <a:buFont typeface="Lato"/>
              <a:buChar char="●"/>
            </a:pPr>
            <a:r>
              <a:rPr lang="en" sz="1800" b="1">
                <a:latin typeface="Lato"/>
                <a:ea typeface="Lato"/>
                <a:cs typeface="Lato"/>
                <a:sym typeface="Lato"/>
              </a:rPr>
              <a:t>Random Forest</a:t>
            </a:r>
            <a:r>
              <a:rPr lang="en" sz="1800">
                <a:latin typeface="Lato"/>
                <a:ea typeface="Lato"/>
                <a:cs typeface="Lato"/>
                <a:sym typeface="Lato"/>
              </a:rPr>
              <a:t> has the highest macro average F1 score, thus it is our best performing model</a:t>
            </a:r>
            <a:endParaRPr sz="1800">
              <a:latin typeface="Lato"/>
              <a:ea typeface="Lato"/>
              <a:cs typeface="Lato"/>
              <a:sym typeface="Lato"/>
            </a:endParaRPr>
          </a:p>
        </p:txBody>
      </p:sp>
      <p:pic>
        <p:nvPicPr>
          <p:cNvPr id="703" name="Google Shape;703;p56"/>
          <p:cNvPicPr preferRelativeResize="0"/>
          <p:nvPr/>
        </p:nvPicPr>
        <p:blipFill>
          <a:blip r:embed="rId5">
            <a:alphaModFix/>
          </a:blip>
          <a:stretch>
            <a:fillRect/>
          </a:stretch>
        </p:blipFill>
        <p:spPr>
          <a:xfrm>
            <a:off x="4871025" y="1972125"/>
            <a:ext cx="4213275" cy="2122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7"/>
          <p:cNvSpPr txBox="1">
            <a:spLocks noGrp="1"/>
          </p:cNvSpPr>
          <p:nvPr>
            <p:ph type="title"/>
          </p:nvPr>
        </p:nvSpPr>
        <p:spPr>
          <a:xfrm>
            <a:off x="446275" y="1961025"/>
            <a:ext cx="4026600" cy="7812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2"/>
              </a:buClr>
              <a:buSzPts val="1100"/>
              <a:buFont typeface="Arial"/>
              <a:buNone/>
            </a:pPr>
            <a:r>
              <a:rPr lang="en" sz="2400" i="1"/>
              <a:t>Predict Ratings of each review on Test Data</a:t>
            </a:r>
            <a:endParaRPr sz="2400" i="1"/>
          </a:p>
        </p:txBody>
      </p:sp>
      <p:pic>
        <p:nvPicPr>
          <p:cNvPr id="709" name="Google Shape;709;p57"/>
          <p:cNvPicPr preferRelativeResize="0"/>
          <p:nvPr/>
        </p:nvPicPr>
        <p:blipFill rotWithShape="1">
          <a:blip r:embed="rId3">
            <a:alphaModFix/>
          </a:blip>
          <a:srcRect l="-1319" t="9164" r="1320" b="3384"/>
          <a:stretch/>
        </p:blipFill>
        <p:spPr>
          <a:xfrm flipH="1">
            <a:off x="5136828" y="1726087"/>
            <a:ext cx="3297900" cy="2883900"/>
          </a:xfrm>
          <a:prstGeom prst="roundRect">
            <a:avLst>
              <a:gd name="adj" fmla="val 33816"/>
            </a:avLst>
          </a:prstGeom>
          <a:noFill/>
          <a:ln>
            <a:noFill/>
          </a:ln>
        </p:spPr>
      </p:pic>
      <p:sp>
        <p:nvSpPr>
          <p:cNvPr id="710" name="Google Shape;710;p57">
            <a:hlinkClick r:id="rId4"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1" name="Google Shape;711;p57">
            <a:hlinkClick r:id="rId4"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sp>
        <p:nvSpPr>
          <p:cNvPr id="712" name="Google Shape;712;p57"/>
          <p:cNvSpPr txBox="1">
            <a:spLocks noGrp="1"/>
          </p:cNvSpPr>
          <p:nvPr>
            <p:ph type="title" idx="2"/>
          </p:nvPr>
        </p:nvSpPr>
        <p:spPr>
          <a:xfrm>
            <a:off x="415200" y="1059450"/>
            <a:ext cx="2832000" cy="6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05b.</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09"/>
                                        </p:tgtEl>
                                        <p:attrNameLst>
                                          <p:attrName>style.visibility</p:attrName>
                                        </p:attrNameLst>
                                      </p:cBhvr>
                                      <p:to>
                                        <p:strVal val="visible"/>
                                      </p:to>
                                    </p:set>
                                    <p:anim calcmode="lin" valueType="num">
                                      <p:cBhvr additive="base">
                                        <p:cTn id="7" dur="1000"/>
                                        <p:tgtEl>
                                          <p:spTgt spid="709"/>
                                        </p:tgtEl>
                                        <p:attrNameLst>
                                          <p:attrName>ppt_w</p:attrName>
                                        </p:attrNameLst>
                                      </p:cBhvr>
                                      <p:tavLst>
                                        <p:tav tm="0">
                                          <p:val>
                                            <p:strVal val="0"/>
                                          </p:val>
                                        </p:tav>
                                        <p:tav tm="100000">
                                          <p:val>
                                            <p:strVal val="#ppt_w"/>
                                          </p:val>
                                        </p:tav>
                                      </p:tavLst>
                                    </p:anim>
                                    <p:anim calcmode="lin" valueType="num">
                                      <p:cBhvr additive="base">
                                        <p:cTn id="8" dur="1000"/>
                                        <p:tgtEl>
                                          <p:spTgt spid="70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1"/>
          <p:cNvSpPr txBox="1">
            <a:spLocks noGrp="1"/>
          </p:cNvSpPr>
          <p:nvPr>
            <p:ph type="title"/>
          </p:nvPr>
        </p:nvSpPr>
        <p:spPr>
          <a:xfrm>
            <a:off x="720000" y="1850875"/>
            <a:ext cx="3220500" cy="10449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2"/>
              </a:buClr>
              <a:buSzPts val="1100"/>
              <a:buFont typeface="Arial"/>
              <a:buNone/>
            </a:pPr>
            <a:r>
              <a:rPr lang="en"/>
              <a:t>Introduction</a:t>
            </a:r>
            <a:endParaRPr/>
          </a:p>
        </p:txBody>
      </p:sp>
      <p:sp>
        <p:nvSpPr>
          <p:cNvPr id="294" name="Google Shape;294;p31"/>
          <p:cNvSpPr txBox="1">
            <a:spLocks noGrp="1"/>
          </p:cNvSpPr>
          <p:nvPr>
            <p:ph type="title" idx="2"/>
          </p:nvPr>
        </p:nvSpPr>
        <p:spPr>
          <a:xfrm>
            <a:off x="720000" y="1059450"/>
            <a:ext cx="1515600" cy="6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01</a:t>
            </a:r>
            <a:endParaRPr/>
          </a:p>
        </p:txBody>
      </p:sp>
      <p:sp>
        <p:nvSpPr>
          <p:cNvPr id="295" name="Google Shape;295;p31"/>
          <p:cNvSpPr txBox="1">
            <a:spLocks noGrp="1"/>
          </p:cNvSpPr>
          <p:nvPr>
            <p:ph type="subTitle" idx="1"/>
          </p:nvPr>
        </p:nvSpPr>
        <p:spPr>
          <a:xfrm>
            <a:off x="720000" y="3027200"/>
            <a:ext cx="2398200" cy="582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Project Title</a:t>
            </a:r>
            <a:endParaRPr/>
          </a:p>
          <a:p>
            <a:pPr marL="0" lvl="0" indent="0" algn="l" rtl="0">
              <a:spcBef>
                <a:spcPts val="0"/>
              </a:spcBef>
              <a:spcAft>
                <a:spcPts val="0"/>
              </a:spcAft>
              <a:buNone/>
            </a:pPr>
            <a:r>
              <a:rPr lang="en"/>
              <a:t>Problem Statement</a:t>
            </a:r>
            <a:endParaRPr/>
          </a:p>
          <a:p>
            <a:pPr marL="0" lvl="0" indent="0" algn="l" rtl="0">
              <a:spcBef>
                <a:spcPts val="0"/>
              </a:spcBef>
              <a:spcAft>
                <a:spcPts val="0"/>
              </a:spcAft>
              <a:buNone/>
            </a:pPr>
            <a:r>
              <a:rPr lang="en"/>
              <a:t>Motivation</a:t>
            </a:r>
            <a:endParaRPr/>
          </a:p>
        </p:txBody>
      </p:sp>
      <p:sp>
        <p:nvSpPr>
          <p:cNvPr id="296" name="Google Shape;296;p31">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7" name="Google Shape;297;p31">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pic>
        <p:nvPicPr>
          <p:cNvPr id="298" name="Google Shape;298;p31"/>
          <p:cNvPicPr preferRelativeResize="0"/>
          <p:nvPr/>
        </p:nvPicPr>
        <p:blipFill rotWithShape="1">
          <a:blip r:embed="rId5">
            <a:alphaModFix/>
          </a:blip>
          <a:srcRect/>
          <a:stretch/>
        </p:blipFill>
        <p:spPr>
          <a:xfrm>
            <a:off x="5583225" y="1868131"/>
            <a:ext cx="3220500" cy="305084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58">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8"/>
          <p:cNvSpPr txBox="1">
            <a:spLocks noGrp="1"/>
          </p:cNvSpPr>
          <p:nvPr>
            <p:ph type="title"/>
          </p:nvPr>
        </p:nvSpPr>
        <p:spPr>
          <a:xfrm>
            <a:off x="1267675" y="445025"/>
            <a:ext cx="6420900" cy="477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Predict Ratings of Each Review on Test Data</a:t>
            </a:r>
            <a:endParaRPr sz="2000"/>
          </a:p>
        </p:txBody>
      </p:sp>
      <p:pic>
        <p:nvPicPr>
          <p:cNvPr id="720" name="Google Shape;720;p58">
            <a:hlinkClick r:id="" action="ppaction://noaction"/>
          </p:cNvPr>
          <p:cNvPicPr preferRelativeResize="0"/>
          <p:nvPr/>
        </p:nvPicPr>
        <p:blipFill rotWithShape="1">
          <a:blip r:embed="rId4">
            <a:alphaModFix/>
          </a:blip>
          <a:srcRect l="42246" t="71149" r="48193" b="21101"/>
          <a:stretch/>
        </p:blipFill>
        <p:spPr>
          <a:xfrm>
            <a:off x="8273819" y="4475619"/>
            <a:ext cx="500780" cy="405915"/>
          </a:xfrm>
          <a:prstGeom prst="rect">
            <a:avLst/>
          </a:prstGeom>
          <a:noFill/>
          <a:ln>
            <a:noFill/>
          </a:ln>
        </p:spPr>
      </p:pic>
      <p:pic>
        <p:nvPicPr>
          <p:cNvPr id="721" name="Google Shape;721;p58">
            <a:hlinkClick r:id="" action="ppaction://noaction"/>
          </p:cNvPr>
          <p:cNvPicPr preferRelativeResize="0"/>
          <p:nvPr/>
        </p:nvPicPr>
        <p:blipFill rotWithShape="1">
          <a:blip r:embed="rId4">
            <a:alphaModFix/>
          </a:blip>
          <a:srcRect l="50933" t="84150" r="41010" b="10798"/>
          <a:stretch/>
        </p:blipFill>
        <p:spPr>
          <a:xfrm>
            <a:off x="8242920" y="4746317"/>
            <a:ext cx="421955" cy="264600"/>
          </a:xfrm>
          <a:prstGeom prst="rect">
            <a:avLst/>
          </a:prstGeom>
          <a:noFill/>
          <a:ln>
            <a:noFill/>
          </a:ln>
        </p:spPr>
      </p:pic>
      <p:pic>
        <p:nvPicPr>
          <p:cNvPr id="722" name="Google Shape;722;p58">
            <a:hlinkClick r:id="rId3"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sp>
        <p:nvSpPr>
          <p:cNvPr id="723" name="Google Shape;723;p58"/>
          <p:cNvSpPr txBox="1"/>
          <p:nvPr/>
        </p:nvSpPr>
        <p:spPr>
          <a:xfrm>
            <a:off x="839000" y="865800"/>
            <a:ext cx="7695900" cy="3411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sz="1800">
                <a:solidFill>
                  <a:schemeClr val="dk2"/>
                </a:solidFill>
                <a:latin typeface="Lato"/>
                <a:ea typeface="Lato"/>
                <a:cs typeface="Lato"/>
                <a:sym typeface="Lato"/>
              </a:rPr>
              <a:t>Used </a:t>
            </a:r>
            <a:r>
              <a:rPr lang="en" sz="1800" b="1">
                <a:solidFill>
                  <a:schemeClr val="dk2"/>
                </a:solidFill>
                <a:latin typeface="Lato"/>
                <a:ea typeface="Lato"/>
                <a:cs typeface="Lato"/>
                <a:sym typeface="Lato"/>
              </a:rPr>
              <a:t>rating of drug</a:t>
            </a:r>
            <a:r>
              <a:rPr lang="en" sz="1800">
                <a:solidFill>
                  <a:schemeClr val="dk2"/>
                </a:solidFill>
                <a:latin typeface="Lato"/>
                <a:ea typeface="Lato"/>
                <a:cs typeface="Lato"/>
                <a:sym typeface="Lato"/>
              </a:rPr>
              <a:t>, </a:t>
            </a:r>
            <a:r>
              <a:rPr lang="en" sz="1800" b="1">
                <a:solidFill>
                  <a:schemeClr val="dk2"/>
                </a:solidFill>
                <a:latin typeface="Lato"/>
                <a:ea typeface="Lato"/>
                <a:cs typeface="Lato"/>
                <a:sym typeface="Lato"/>
              </a:rPr>
              <a:t>useful count</a:t>
            </a:r>
            <a:r>
              <a:rPr lang="en" sz="1800">
                <a:solidFill>
                  <a:schemeClr val="dk2"/>
                </a:solidFill>
                <a:latin typeface="Lato"/>
                <a:ea typeface="Lato"/>
                <a:cs typeface="Lato"/>
                <a:sym typeface="Lato"/>
              </a:rPr>
              <a:t> &amp; </a:t>
            </a:r>
            <a:r>
              <a:rPr lang="en" sz="1800" b="1">
                <a:solidFill>
                  <a:schemeClr val="dk2"/>
                </a:solidFill>
                <a:latin typeface="Lato"/>
                <a:ea typeface="Lato"/>
                <a:cs typeface="Lato"/>
                <a:sym typeface="Lato"/>
              </a:rPr>
              <a:t>sentiment score</a:t>
            </a:r>
            <a:r>
              <a:rPr lang="en" sz="1800">
                <a:solidFill>
                  <a:schemeClr val="dk2"/>
                </a:solidFill>
                <a:latin typeface="Lato"/>
                <a:ea typeface="Lato"/>
                <a:cs typeface="Lato"/>
                <a:sym typeface="Lato"/>
              </a:rPr>
              <a:t> </a:t>
            </a:r>
            <a:r>
              <a:rPr lang="en" sz="1800" b="1">
                <a:solidFill>
                  <a:schemeClr val="dk2"/>
                </a:solidFill>
                <a:latin typeface="Lato"/>
                <a:ea typeface="Lato"/>
                <a:cs typeface="Lato"/>
                <a:sym typeface="Lato"/>
              </a:rPr>
              <a:t>of reviews</a:t>
            </a:r>
            <a:r>
              <a:rPr lang="en" sz="1800">
                <a:solidFill>
                  <a:schemeClr val="dk2"/>
                </a:solidFill>
                <a:latin typeface="Lato"/>
                <a:ea typeface="Lato"/>
                <a:cs typeface="Lato"/>
                <a:sym typeface="Lato"/>
              </a:rPr>
              <a:t> to train regression models</a:t>
            </a:r>
            <a:endParaRPr sz="1800">
              <a:solidFill>
                <a:schemeClr val="dk2"/>
              </a:solidFill>
              <a:latin typeface="Lato"/>
              <a:ea typeface="Lato"/>
              <a:cs typeface="Lato"/>
              <a:sym typeface="Lato"/>
            </a:endParaRPr>
          </a:p>
          <a:p>
            <a:pPr marL="457200" lvl="0" indent="-342900" algn="l" rtl="0">
              <a:lnSpc>
                <a:spcPct val="150000"/>
              </a:lnSpc>
              <a:spcBef>
                <a:spcPts val="1000"/>
              </a:spcBef>
              <a:spcAft>
                <a:spcPts val="0"/>
              </a:spcAft>
              <a:buClr>
                <a:schemeClr val="dk2"/>
              </a:buClr>
              <a:buSzPts val="1800"/>
              <a:buChar char="●"/>
            </a:pPr>
            <a:r>
              <a:rPr lang="en" sz="1800">
                <a:solidFill>
                  <a:schemeClr val="dk2"/>
                </a:solidFill>
                <a:latin typeface="Lato"/>
                <a:ea typeface="Lato"/>
                <a:cs typeface="Lato"/>
                <a:sym typeface="Lato"/>
              </a:rPr>
              <a:t>Scaling is done because useful count and sentiment scores are on different scales</a:t>
            </a:r>
            <a:endParaRPr sz="1800">
              <a:solidFill>
                <a:schemeClr val="dk2"/>
              </a:solidFill>
              <a:latin typeface="Lato"/>
              <a:ea typeface="Lato"/>
              <a:cs typeface="Lato"/>
              <a:sym typeface="Lato"/>
            </a:endParaRPr>
          </a:p>
          <a:p>
            <a:pPr marL="914400" lvl="1" indent="-342900" algn="l" rtl="0">
              <a:lnSpc>
                <a:spcPct val="150000"/>
              </a:lnSpc>
              <a:spcBef>
                <a:spcPts val="1000"/>
              </a:spcBef>
              <a:spcAft>
                <a:spcPts val="0"/>
              </a:spcAft>
              <a:buClr>
                <a:schemeClr val="dk2"/>
              </a:buClr>
              <a:buSzPts val="1800"/>
              <a:buFont typeface="Lato"/>
              <a:buChar char="○"/>
            </a:pPr>
            <a:r>
              <a:rPr lang="en" sz="1800">
                <a:solidFill>
                  <a:schemeClr val="dk2"/>
                </a:solidFill>
                <a:latin typeface="Lato"/>
                <a:ea typeface="Lato"/>
                <a:cs typeface="Lato"/>
                <a:sym typeface="Lato"/>
              </a:rPr>
              <a:t>Used </a:t>
            </a:r>
            <a:r>
              <a:rPr lang="en" sz="1800" b="1">
                <a:solidFill>
                  <a:schemeClr val="dk2"/>
                </a:solidFill>
                <a:latin typeface="Lato"/>
                <a:ea typeface="Lato"/>
                <a:cs typeface="Lato"/>
                <a:sym typeface="Lato"/>
              </a:rPr>
              <a:t>RobustScaler </a:t>
            </a:r>
            <a:r>
              <a:rPr lang="en" sz="1800">
                <a:solidFill>
                  <a:schemeClr val="dk2"/>
                </a:solidFill>
                <a:latin typeface="Lato"/>
                <a:ea typeface="Lato"/>
                <a:cs typeface="Lato"/>
                <a:sym typeface="Lato"/>
              </a:rPr>
              <a:t>as outliers are present in our dataset</a:t>
            </a:r>
            <a:endParaRPr sz="1800">
              <a:solidFill>
                <a:schemeClr val="dk2"/>
              </a:solidFill>
              <a:latin typeface="Lato"/>
              <a:ea typeface="Lato"/>
              <a:cs typeface="Lato"/>
              <a:sym typeface="Lato"/>
            </a:endParaRPr>
          </a:p>
          <a:p>
            <a:pPr marL="457200" lvl="0" indent="-342900" algn="l" rtl="0">
              <a:lnSpc>
                <a:spcPct val="150000"/>
              </a:lnSpc>
              <a:spcBef>
                <a:spcPts val="1000"/>
              </a:spcBef>
              <a:spcAft>
                <a:spcPts val="1000"/>
              </a:spcAft>
              <a:buClr>
                <a:schemeClr val="dk2"/>
              </a:buClr>
              <a:buSzPts val="1800"/>
              <a:buFont typeface="Lato"/>
              <a:buChar char="●"/>
            </a:pPr>
            <a:r>
              <a:rPr lang="en" sz="1800" b="1">
                <a:solidFill>
                  <a:schemeClr val="dk2"/>
                </a:solidFill>
                <a:latin typeface="Lato"/>
                <a:ea typeface="Lato"/>
                <a:cs typeface="Lato"/>
                <a:sym typeface="Lato"/>
              </a:rPr>
              <a:t>5 </a:t>
            </a:r>
            <a:r>
              <a:rPr lang="en" sz="1800">
                <a:solidFill>
                  <a:schemeClr val="dk2"/>
                </a:solidFill>
                <a:latin typeface="Lato"/>
                <a:ea typeface="Lato"/>
                <a:cs typeface="Lato"/>
                <a:sym typeface="Lato"/>
              </a:rPr>
              <a:t>Regression models used:  KNN, Multiple Linear Regression, Decision Tree, Lasso, Ridge and ElasticNet Regression</a:t>
            </a:r>
            <a:endParaRPr>
              <a:latin typeface="Lato"/>
              <a:ea typeface="Lato"/>
              <a:cs typeface="Lato"/>
              <a:sym typeface="Lato"/>
            </a:endParaRPr>
          </a:p>
        </p:txBody>
      </p:sp>
      <p:pic>
        <p:nvPicPr>
          <p:cNvPr id="725" name="Google Shape;725;p58"/>
          <p:cNvPicPr preferRelativeResize="0"/>
          <p:nvPr/>
        </p:nvPicPr>
        <p:blipFill>
          <a:blip r:embed="rId6">
            <a:alphaModFix/>
          </a:blip>
          <a:stretch>
            <a:fillRect/>
          </a:stretch>
        </p:blipFill>
        <p:spPr>
          <a:xfrm>
            <a:off x="253072" y="4251468"/>
            <a:ext cx="8812598" cy="740080"/>
          </a:xfrm>
          <a:prstGeom prst="rect">
            <a:avLst/>
          </a:prstGeom>
          <a:noFill/>
          <a:ln>
            <a:noFill/>
          </a:ln>
        </p:spPr>
      </p:pic>
      <p:sp>
        <p:nvSpPr>
          <p:cNvPr id="726" name="Google Shape;726;p58"/>
          <p:cNvSpPr txBox="1"/>
          <p:nvPr/>
        </p:nvSpPr>
        <p:spPr>
          <a:xfrm>
            <a:off x="5739973" y="4254550"/>
            <a:ext cx="3380855" cy="221069"/>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59">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2" name="Google Shape;732;p59">
            <a:hlinkClick r:id="" action="ppaction://noaction"/>
          </p:cNvPr>
          <p:cNvPicPr preferRelativeResize="0"/>
          <p:nvPr/>
        </p:nvPicPr>
        <p:blipFill rotWithShape="1">
          <a:blip r:embed="rId4">
            <a:alphaModFix/>
          </a:blip>
          <a:srcRect l="54419" t="75731" r="37524" b="18592"/>
          <a:stretch/>
        </p:blipFill>
        <p:spPr>
          <a:xfrm>
            <a:off x="8595516" y="4652092"/>
            <a:ext cx="421955" cy="297310"/>
          </a:xfrm>
          <a:prstGeom prst="rect">
            <a:avLst/>
          </a:prstGeom>
          <a:noFill/>
          <a:ln>
            <a:noFill/>
          </a:ln>
        </p:spPr>
      </p:pic>
      <p:pic>
        <p:nvPicPr>
          <p:cNvPr id="733" name="Google Shape;733;p59">
            <a:hlinkClick r:id="" action="ppaction://noaction"/>
          </p:cNvPr>
          <p:cNvPicPr preferRelativeResize="0"/>
          <p:nvPr/>
        </p:nvPicPr>
        <p:blipFill rotWithShape="1">
          <a:blip r:embed="rId4">
            <a:alphaModFix/>
          </a:blip>
          <a:srcRect l="42246" t="71149" r="48193" b="21101"/>
          <a:stretch/>
        </p:blipFill>
        <p:spPr>
          <a:xfrm>
            <a:off x="8273819" y="4475619"/>
            <a:ext cx="500780" cy="405915"/>
          </a:xfrm>
          <a:prstGeom prst="rect">
            <a:avLst/>
          </a:prstGeom>
          <a:noFill/>
          <a:ln>
            <a:noFill/>
          </a:ln>
        </p:spPr>
      </p:pic>
      <p:pic>
        <p:nvPicPr>
          <p:cNvPr id="734" name="Google Shape;734;p59">
            <a:hlinkClick r:id="" action="ppaction://noaction"/>
          </p:cNvPr>
          <p:cNvPicPr preferRelativeResize="0"/>
          <p:nvPr/>
        </p:nvPicPr>
        <p:blipFill rotWithShape="1">
          <a:blip r:embed="rId4">
            <a:alphaModFix/>
          </a:blip>
          <a:srcRect l="50933" t="84150" r="41010" b="10798"/>
          <a:stretch/>
        </p:blipFill>
        <p:spPr>
          <a:xfrm>
            <a:off x="8242920" y="4746317"/>
            <a:ext cx="421955" cy="264600"/>
          </a:xfrm>
          <a:prstGeom prst="rect">
            <a:avLst/>
          </a:prstGeom>
          <a:noFill/>
          <a:ln>
            <a:noFill/>
          </a:ln>
        </p:spPr>
      </p:pic>
      <p:pic>
        <p:nvPicPr>
          <p:cNvPr id="735" name="Google Shape;735;p59">
            <a:hlinkClick r:id="rId3"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sp>
        <p:nvSpPr>
          <p:cNvPr id="736" name="Google Shape;736;p59"/>
          <p:cNvSpPr txBox="1"/>
          <p:nvPr/>
        </p:nvSpPr>
        <p:spPr>
          <a:xfrm>
            <a:off x="883200" y="953475"/>
            <a:ext cx="8260800" cy="2067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u="sng">
                <a:solidFill>
                  <a:schemeClr val="dk2"/>
                </a:solidFill>
                <a:latin typeface="Lato"/>
                <a:ea typeface="Lato"/>
                <a:cs typeface="Lato"/>
                <a:sym typeface="Lato"/>
              </a:rPr>
              <a:t>Results</a:t>
            </a:r>
            <a:endParaRPr sz="1800" u="sng">
              <a:solidFill>
                <a:schemeClr val="dk2"/>
              </a:solidFill>
              <a:latin typeface="Lato"/>
              <a:ea typeface="Lato"/>
              <a:cs typeface="Lato"/>
              <a:sym typeface="Lato"/>
            </a:endParaRPr>
          </a:p>
          <a:p>
            <a:pPr marL="457200" lvl="0" indent="-342900" algn="l" rtl="0">
              <a:lnSpc>
                <a:spcPct val="150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Used </a:t>
            </a:r>
            <a:r>
              <a:rPr lang="en" sz="1800" b="1">
                <a:solidFill>
                  <a:schemeClr val="dk2"/>
                </a:solidFill>
                <a:latin typeface="Lato"/>
                <a:ea typeface="Lato"/>
                <a:cs typeface="Lato"/>
                <a:sym typeface="Lato"/>
              </a:rPr>
              <a:t>RMSE </a:t>
            </a:r>
            <a:r>
              <a:rPr lang="en" sz="1800">
                <a:solidFill>
                  <a:schemeClr val="dk2"/>
                </a:solidFill>
                <a:latin typeface="Lato"/>
                <a:ea typeface="Lato"/>
                <a:cs typeface="Lato"/>
                <a:sym typeface="Lato"/>
              </a:rPr>
              <a:t>as: </a:t>
            </a:r>
            <a:endParaRPr sz="1800">
              <a:solidFill>
                <a:schemeClr val="dk2"/>
              </a:solidFill>
              <a:latin typeface="Lato"/>
              <a:ea typeface="Lato"/>
              <a:cs typeface="Lato"/>
              <a:sym typeface="Lato"/>
            </a:endParaRPr>
          </a:p>
          <a:p>
            <a:pPr marL="914400" lvl="1" indent="-342900" algn="l" rtl="0">
              <a:lnSpc>
                <a:spcPct val="150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It is a  good measure for how </a:t>
            </a:r>
            <a:r>
              <a:rPr lang="en" sz="1800" b="1">
                <a:solidFill>
                  <a:schemeClr val="dk2"/>
                </a:solidFill>
                <a:latin typeface="Lato"/>
                <a:ea typeface="Lato"/>
                <a:cs typeface="Lato"/>
                <a:sym typeface="Lato"/>
              </a:rPr>
              <a:t>accurately </a:t>
            </a:r>
            <a:r>
              <a:rPr lang="en" sz="1800">
                <a:solidFill>
                  <a:schemeClr val="dk2"/>
                </a:solidFill>
                <a:latin typeface="Lato"/>
                <a:ea typeface="Lato"/>
                <a:cs typeface="Lato"/>
                <a:sym typeface="Lato"/>
              </a:rPr>
              <a:t>a model predicts the response </a:t>
            </a:r>
            <a:endParaRPr sz="1800">
              <a:solidFill>
                <a:schemeClr val="dk2"/>
              </a:solidFill>
              <a:latin typeface="Lato"/>
              <a:ea typeface="Lato"/>
              <a:cs typeface="Lato"/>
              <a:sym typeface="Lato"/>
            </a:endParaRPr>
          </a:p>
          <a:p>
            <a:pPr marL="914400" lvl="1" indent="-342900" algn="l" rtl="0">
              <a:lnSpc>
                <a:spcPct val="150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Accuracy is the most important criterion for fit if the model is used for prediction</a:t>
            </a:r>
            <a:endParaRPr sz="1800">
              <a:solidFill>
                <a:schemeClr val="dk2"/>
              </a:solidFill>
              <a:latin typeface="Lato"/>
              <a:ea typeface="Lato"/>
              <a:cs typeface="Lato"/>
              <a:sym typeface="Lato"/>
            </a:endParaRPr>
          </a:p>
          <a:p>
            <a:pPr marL="0" lvl="0" indent="0" algn="l" rtl="0">
              <a:lnSpc>
                <a:spcPct val="150000"/>
              </a:lnSpc>
              <a:spcBef>
                <a:spcPts val="0"/>
              </a:spcBef>
              <a:spcAft>
                <a:spcPts val="0"/>
              </a:spcAft>
              <a:buNone/>
            </a:pPr>
            <a:endParaRPr sz="1800">
              <a:solidFill>
                <a:schemeClr val="dk2"/>
              </a:solidFill>
            </a:endParaRPr>
          </a:p>
        </p:txBody>
      </p:sp>
      <p:pic>
        <p:nvPicPr>
          <p:cNvPr id="737" name="Google Shape;737;p59"/>
          <p:cNvPicPr preferRelativeResize="0"/>
          <p:nvPr/>
        </p:nvPicPr>
        <p:blipFill>
          <a:blip r:embed="rId6">
            <a:alphaModFix/>
          </a:blip>
          <a:stretch>
            <a:fillRect/>
          </a:stretch>
        </p:blipFill>
        <p:spPr>
          <a:xfrm>
            <a:off x="2145300" y="3097575"/>
            <a:ext cx="4782081" cy="2012550"/>
          </a:xfrm>
          <a:prstGeom prst="rect">
            <a:avLst/>
          </a:prstGeom>
          <a:noFill/>
          <a:ln>
            <a:noFill/>
          </a:ln>
        </p:spPr>
      </p:pic>
      <p:sp>
        <p:nvSpPr>
          <p:cNvPr id="738" name="Google Shape;738;p59"/>
          <p:cNvSpPr txBox="1">
            <a:spLocks noGrp="1"/>
          </p:cNvSpPr>
          <p:nvPr>
            <p:ph type="title"/>
          </p:nvPr>
        </p:nvSpPr>
        <p:spPr>
          <a:xfrm>
            <a:off x="1267675" y="445025"/>
            <a:ext cx="6420900" cy="477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Predict Ratings of Each Review on Test Data</a:t>
            </a:r>
            <a:endParaRPr sz="2000"/>
          </a:p>
        </p:txBody>
      </p:sp>
      <p:sp>
        <p:nvSpPr>
          <p:cNvPr id="740" name="Google Shape;740;p59"/>
          <p:cNvSpPr/>
          <p:nvPr/>
        </p:nvSpPr>
        <p:spPr>
          <a:xfrm>
            <a:off x="1697850" y="4179600"/>
            <a:ext cx="4227900" cy="423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60"/>
          <p:cNvSpPr txBox="1">
            <a:spLocks noGrp="1"/>
          </p:cNvSpPr>
          <p:nvPr>
            <p:ph type="title"/>
          </p:nvPr>
        </p:nvSpPr>
        <p:spPr>
          <a:xfrm>
            <a:off x="446275" y="1961025"/>
            <a:ext cx="3695400" cy="14445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2"/>
              </a:buClr>
              <a:buSzPts val="1100"/>
              <a:buFont typeface="Arial"/>
              <a:buNone/>
            </a:pPr>
            <a:r>
              <a:rPr lang="en" sz="2400" i="1"/>
              <a:t>Determine Overall Score of Each Drug to Recommend to Patients</a:t>
            </a:r>
            <a:endParaRPr sz="2400" i="1"/>
          </a:p>
        </p:txBody>
      </p:sp>
      <p:sp>
        <p:nvSpPr>
          <p:cNvPr id="746" name="Google Shape;746;p60"/>
          <p:cNvSpPr txBox="1">
            <a:spLocks noGrp="1"/>
          </p:cNvSpPr>
          <p:nvPr>
            <p:ph type="title" idx="2"/>
          </p:nvPr>
        </p:nvSpPr>
        <p:spPr>
          <a:xfrm>
            <a:off x="491400" y="1059450"/>
            <a:ext cx="2832000" cy="6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05c.</a:t>
            </a:r>
            <a:endParaRPr/>
          </a:p>
        </p:txBody>
      </p:sp>
      <p:pic>
        <p:nvPicPr>
          <p:cNvPr id="747" name="Google Shape;747;p60"/>
          <p:cNvPicPr preferRelativeResize="0"/>
          <p:nvPr/>
        </p:nvPicPr>
        <p:blipFill rotWithShape="1">
          <a:blip r:embed="rId3">
            <a:alphaModFix/>
          </a:blip>
          <a:srcRect l="-1319" t="9164" r="1320" b="3384"/>
          <a:stretch/>
        </p:blipFill>
        <p:spPr>
          <a:xfrm flipH="1">
            <a:off x="5136828" y="1726087"/>
            <a:ext cx="3297900" cy="2883900"/>
          </a:xfrm>
          <a:prstGeom prst="roundRect">
            <a:avLst>
              <a:gd name="adj" fmla="val 33816"/>
            </a:avLst>
          </a:prstGeom>
          <a:noFill/>
          <a:ln>
            <a:noFill/>
          </a:ln>
        </p:spPr>
      </p:pic>
      <p:sp>
        <p:nvSpPr>
          <p:cNvPr id="748" name="Google Shape;748;p60">
            <a:hlinkClick r:id="rId4"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9" name="Google Shape;749;p60">
            <a:hlinkClick r:id="rId4"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747"/>
                                        </p:tgtEl>
                                        <p:attrNameLst>
                                          <p:attrName>style.visibility</p:attrName>
                                        </p:attrNameLst>
                                      </p:cBhvr>
                                      <p:to>
                                        <p:strVal val="visible"/>
                                      </p:to>
                                    </p:set>
                                    <p:anim calcmode="lin" valueType="num">
                                      <p:cBhvr additive="base">
                                        <p:cTn id="7" dur="1000"/>
                                        <p:tgtEl>
                                          <p:spTgt spid="747"/>
                                        </p:tgtEl>
                                        <p:attrNameLst>
                                          <p:attrName>ppt_w</p:attrName>
                                        </p:attrNameLst>
                                      </p:cBhvr>
                                      <p:tavLst>
                                        <p:tav tm="0">
                                          <p:val>
                                            <p:strVal val="0"/>
                                          </p:val>
                                        </p:tav>
                                        <p:tav tm="100000">
                                          <p:val>
                                            <p:strVal val="#ppt_w"/>
                                          </p:val>
                                        </p:tav>
                                      </p:tavLst>
                                    </p:anim>
                                    <p:anim calcmode="lin" valueType="num">
                                      <p:cBhvr additive="base">
                                        <p:cTn id="8" dur="1000"/>
                                        <p:tgtEl>
                                          <p:spTgt spid="74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1">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1"/>
          <p:cNvSpPr txBox="1">
            <a:spLocks noGrp="1"/>
          </p:cNvSpPr>
          <p:nvPr>
            <p:ph type="title"/>
          </p:nvPr>
        </p:nvSpPr>
        <p:spPr>
          <a:xfrm>
            <a:off x="1290925" y="440100"/>
            <a:ext cx="7458000" cy="6513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Determine Overall Score of Each Drug to Recommend to Patients</a:t>
            </a:r>
            <a:endParaRPr sz="2000"/>
          </a:p>
        </p:txBody>
      </p:sp>
      <p:pic>
        <p:nvPicPr>
          <p:cNvPr id="756" name="Google Shape;756;p61">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pic>
        <p:nvPicPr>
          <p:cNvPr id="757" name="Google Shape;757;p61"/>
          <p:cNvPicPr preferRelativeResize="0"/>
          <p:nvPr/>
        </p:nvPicPr>
        <p:blipFill>
          <a:blip r:embed="rId5">
            <a:alphaModFix/>
          </a:blip>
          <a:stretch>
            <a:fillRect/>
          </a:stretch>
        </p:blipFill>
        <p:spPr>
          <a:xfrm>
            <a:off x="5133775" y="1816927"/>
            <a:ext cx="3891900" cy="2452000"/>
          </a:xfrm>
          <a:prstGeom prst="rect">
            <a:avLst/>
          </a:prstGeom>
          <a:noFill/>
          <a:ln>
            <a:noFill/>
          </a:ln>
        </p:spPr>
      </p:pic>
      <p:sp>
        <p:nvSpPr>
          <p:cNvPr id="759" name="Google Shape;759;p61"/>
          <p:cNvSpPr txBox="1"/>
          <p:nvPr/>
        </p:nvSpPr>
        <p:spPr>
          <a:xfrm>
            <a:off x="253075" y="1512950"/>
            <a:ext cx="4880700" cy="3410400"/>
          </a:xfrm>
          <a:prstGeom prst="rect">
            <a:avLst/>
          </a:prstGeom>
          <a:noFill/>
          <a:ln>
            <a:noFill/>
          </a:ln>
        </p:spPr>
        <p:txBody>
          <a:bodyPr spcFirstLastPara="1" wrap="square" lIns="91425" tIns="91425" rIns="91425" bIns="91425" anchor="t" anchorCtr="0">
            <a:noAutofit/>
          </a:bodyPr>
          <a:lstStyle/>
          <a:p>
            <a:pPr marL="914400" lvl="1" indent="-342900" algn="l" rtl="0">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Initially we wanted to determine overall score of drug with:</a:t>
            </a:r>
            <a:endParaRPr sz="1800">
              <a:solidFill>
                <a:schemeClr val="dk2"/>
              </a:solidFill>
              <a:latin typeface="Lato"/>
              <a:ea typeface="Lato"/>
              <a:cs typeface="Lato"/>
              <a:sym typeface="Lato"/>
            </a:endParaRPr>
          </a:p>
          <a:p>
            <a:pPr marL="1371600" lvl="2" indent="-342900" algn="l" rtl="0">
              <a:spcBef>
                <a:spcPts val="1000"/>
              </a:spcBef>
              <a:spcAft>
                <a:spcPts val="0"/>
              </a:spcAft>
              <a:buClr>
                <a:schemeClr val="dk2"/>
              </a:buClr>
              <a:buSzPts val="1800"/>
              <a:buFont typeface="Lato"/>
              <a:buChar char="■"/>
            </a:pPr>
            <a:r>
              <a:rPr lang="en" sz="1800">
                <a:solidFill>
                  <a:schemeClr val="dk2"/>
                </a:solidFill>
                <a:latin typeface="Lato"/>
                <a:ea typeface="Lato"/>
                <a:cs typeface="Lato"/>
                <a:sym typeface="Lato"/>
              </a:rPr>
              <a:t>Rating of drug</a:t>
            </a:r>
            <a:endParaRPr sz="1800">
              <a:solidFill>
                <a:schemeClr val="dk2"/>
              </a:solidFill>
              <a:latin typeface="Lato"/>
              <a:ea typeface="Lato"/>
              <a:cs typeface="Lato"/>
              <a:sym typeface="Lato"/>
            </a:endParaRPr>
          </a:p>
          <a:p>
            <a:pPr marL="1371600" lvl="2" indent="-342900" algn="l" rtl="0">
              <a:spcBef>
                <a:spcPts val="1000"/>
              </a:spcBef>
              <a:spcAft>
                <a:spcPts val="0"/>
              </a:spcAft>
              <a:buClr>
                <a:schemeClr val="dk2"/>
              </a:buClr>
              <a:buSzPts val="1800"/>
              <a:buFont typeface="Lato"/>
              <a:buChar char="■"/>
            </a:pPr>
            <a:r>
              <a:rPr lang="en" sz="1800">
                <a:solidFill>
                  <a:schemeClr val="dk2"/>
                </a:solidFill>
                <a:latin typeface="Lato"/>
                <a:ea typeface="Lato"/>
                <a:cs typeface="Lato"/>
                <a:sym typeface="Lato"/>
              </a:rPr>
              <a:t>Useful count of review</a:t>
            </a:r>
            <a:endParaRPr sz="1800">
              <a:solidFill>
                <a:schemeClr val="dk2"/>
              </a:solidFill>
              <a:latin typeface="Lato"/>
              <a:ea typeface="Lato"/>
              <a:cs typeface="Lato"/>
              <a:sym typeface="Lato"/>
            </a:endParaRPr>
          </a:p>
          <a:p>
            <a:pPr marL="1371600" lvl="2" indent="-342900" algn="l" rtl="0">
              <a:spcBef>
                <a:spcPts val="1000"/>
              </a:spcBef>
              <a:spcAft>
                <a:spcPts val="0"/>
              </a:spcAft>
              <a:buClr>
                <a:schemeClr val="dk2"/>
              </a:buClr>
              <a:buSzPts val="1800"/>
              <a:buFont typeface="Lato"/>
              <a:buChar char="■"/>
            </a:pPr>
            <a:r>
              <a:rPr lang="en" sz="1800">
                <a:solidFill>
                  <a:schemeClr val="dk2"/>
                </a:solidFill>
                <a:latin typeface="Lato"/>
                <a:ea typeface="Lato"/>
                <a:cs typeface="Lato"/>
                <a:sym typeface="Lato"/>
              </a:rPr>
              <a:t>Sentiment score for review </a:t>
            </a:r>
            <a:endParaRPr sz="1800">
              <a:solidFill>
                <a:schemeClr val="dk2"/>
              </a:solidFill>
              <a:latin typeface="Lato"/>
              <a:ea typeface="Lato"/>
              <a:cs typeface="Lato"/>
              <a:sym typeface="Lato"/>
            </a:endParaRPr>
          </a:p>
          <a:p>
            <a:pPr marL="1371600" lvl="2" indent="-342900" algn="l" rtl="0">
              <a:spcBef>
                <a:spcPts val="1000"/>
              </a:spcBef>
              <a:spcAft>
                <a:spcPts val="0"/>
              </a:spcAft>
              <a:buClr>
                <a:schemeClr val="dk2"/>
              </a:buClr>
              <a:buSzPts val="1800"/>
              <a:buFont typeface="Lato"/>
              <a:buChar char="■"/>
            </a:pPr>
            <a:r>
              <a:rPr lang="en" sz="1800">
                <a:solidFill>
                  <a:schemeClr val="dk2"/>
                </a:solidFill>
                <a:latin typeface="Lato"/>
                <a:ea typeface="Lato"/>
                <a:cs typeface="Lato"/>
                <a:sym typeface="Lato"/>
              </a:rPr>
              <a:t>Number of users who rated the drug</a:t>
            </a:r>
            <a:endParaRPr sz="1800">
              <a:solidFill>
                <a:schemeClr val="dk2"/>
              </a:solidFill>
              <a:latin typeface="Lato"/>
              <a:ea typeface="Lato"/>
              <a:cs typeface="Lato"/>
              <a:sym typeface="Lato"/>
            </a:endParaRPr>
          </a:p>
          <a:p>
            <a:pPr marL="914400" lvl="1" indent="-342900" algn="l" rtl="0">
              <a:spcBef>
                <a:spcPts val="1000"/>
              </a:spcBef>
              <a:spcAft>
                <a:spcPts val="1000"/>
              </a:spcAft>
              <a:buClr>
                <a:schemeClr val="dk2"/>
              </a:buClr>
              <a:buSzPts val="1800"/>
              <a:buFont typeface="Lato"/>
              <a:buChar char="○"/>
            </a:pPr>
            <a:r>
              <a:rPr lang="en" sz="1800">
                <a:solidFill>
                  <a:schemeClr val="dk2"/>
                </a:solidFill>
                <a:latin typeface="Lato"/>
                <a:ea typeface="Lato"/>
                <a:cs typeface="Lato"/>
                <a:sym typeface="Lato"/>
              </a:rPr>
              <a:t>However, sentiment score is </a:t>
            </a:r>
            <a:r>
              <a:rPr lang="en" sz="1800" b="1">
                <a:solidFill>
                  <a:srgbClr val="980000"/>
                </a:solidFill>
                <a:latin typeface="Lato"/>
                <a:ea typeface="Lato"/>
                <a:cs typeface="Lato"/>
                <a:sym typeface="Lato"/>
              </a:rPr>
              <a:t>omitted </a:t>
            </a:r>
            <a:r>
              <a:rPr lang="en" sz="1800">
                <a:solidFill>
                  <a:schemeClr val="dk2"/>
                </a:solidFill>
                <a:latin typeface="Lato"/>
                <a:ea typeface="Lato"/>
                <a:cs typeface="Lato"/>
                <a:sym typeface="Lato"/>
              </a:rPr>
              <a:t>as it is correlated to rating</a:t>
            </a:r>
            <a:endParaRPr sz="1800">
              <a:solidFill>
                <a:schemeClr val="dk2"/>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62"/>
          <p:cNvSpPr txBox="1"/>
          <p:nvPr/>
        </p:nvSpPr>
        <p:spPr>
          <a:xfrm>
            <a:off x="1040950" y="1257875"/>
            <a:ext cx="7990800" cy="313140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SzPts val="1800"/>
              <a:buFont typeface="Lato"/>
              <a:buChar char="●"/>
            </a:pPr>
            <a:r>
              <a:rPr lang="en" sz="1800">
                <a:latin typeface="Lato"/>
                <a:ea typeface="Lato"/>
                <a:cs typeface="Lato"/>
                <a:sym typeface="Lato"/>
              </a:rPr>
              <a:t>Also, the dataset has </a:t>
            </a:r>
            <a:r>
              <a:rPr lang="en" sz="1800" b="1">
                <a:latin typeface="Lato"/>
                <a:ea typeface="Lato"/>
                <a:cs typeface="Lato"/>
                <a:sym typeface="Lato"/>
              </a:rPr>
              <a:t>outliers </a:t>
            </a:r>
            <a:r>
              <a:rPr lang="en" sz="1800">
                <a:latin typeface="Lato"/>
                <a:ea typeface="Lato"/>
                <a:cs typeface="Lato"/>
                <a:sym typeface="Lato"/>
              </a:rPr>
              <a:t>and </a:t>
            </a:r>
            <a:r>
              <a:rPr lang="en" sz="1800" b="1">
                <a:latin typeface="Lato"/>
                <a:ea typeface="Lato"/>
                <a:cs typeface="Lato"/>
                <a:sym typeface="Lato"/>
              </a:rPr>
              <a:t>highly skewed</a:t>
            </a:r>
            <a:r>
              <a:rPr lang="en" sz="1800">
                <a:latin typeface="Lato"/>
                <a:ea typeface="Lato"/>
                <a:cs typeface="Lato"/>
                <a:sym typeface="Lato"/>
              </a:rPr>
              <a:t>, hence we decided to use:</a:t>
            </a:r>
            <a:endParaRPr sz="1800">
              <a:latin typeface="Lato"/>
              <a:ea typeface="Lato"/>
              <a:cs typeface="Lato"/>
              <a:sym typeface="Lato"/>
            </a:endParaRPr>
          </a:p>
          <a:p>
            <a:pPr marL="914400" lvl="1" indent="-342900" algn="just" rtl="0">
              <a:lnSpc>
                <a:spcPct val="150000"/>
              </a:lnSpc>
              <a:spcBef>
                <a:spcPts val="0"/>
              </a:spcBef>
              <a:spcAft>
                <a:spcPts val="0"/>
              </a:spcAft>
              <a:buSzPts val="1800"/>
              <a:buFont typeface="Lato"/>
              <a:buChar char="○"/>
            </a:pPr>
            <a:r>
              <a:rPr lang="en" sz="1800">
                <a:latin typeface="Lato"/>
                <a:ea typeface="Lato"/>
                <a:cs typeface="Lato"/>
                <a:sym typeface="Lato"/>
              </a:rPr>
              <a:t>Median rating of drug</a:t>
            </a:r>
            <a:endParaRPr sz="1800">
              <a:latin typeface="Lato"/>
              <a:ea typeface="Lato"/>
              <a:cs typeface="Lato"/>
              <a:sym typeface="Lato"/>
            </a:endParaRPr>
          </a:p>
          <a:p>
            <a:pPr marL="914400" lvl="1" indent="-342900" algn="just" rtl="0">
              <a:lnSpc>
                <a:spcPct val="150000"/>
              </a:lnSpc>
              <a:spcBef>
                <a:spcPts val="0"/>
              </a:spcBef>
              <a:spcAft>
                <a:spcPts val="0"/>
              </a:spcAft>
              <a:buSzPts val="1800"/>
              <a:buFont typeface="Lato"/>
              <a:buChar char="○"/>
            </a:pPr>
            <a:r>
              <a:rPr lang="en" sz="1800">
                <a:latin typeface="Lato"/>
                <a:ea typeface="Lato"/>
                <a:cs typeface="Lato"/>
                <a:sym typeface="Lato"/>
              </a:rPr>
              <a:t>Median useful counts of reviews</a:t>
            </a:r>
            <a:endParaRPr sz="1800">
              <a:latin typeface="Lato"/>
              <a:ea typeface="Lato"/>
              <a:cs typeface="Lato"/>
              <a:sym typeface="Lato"/>
            </a:endParaRPr>
          </a:p>
          <a:p>
            <a:pPr marL="0" lvl="0" indent="0" algn="just" rtl="0">
              <a:lnSpc>
                <a:spcPct val="150000"/>
              </a:lnSpc>
              <a:spcBef>
                <a:spcPts val="0"/>
              </a:spcBef>
              <a:spcAft>
                <a:spcPts val="0"/>
              </a:spcAft>
              <a:buNone/>
            </a:pPr>
            <a:endParaRPr sz="1800">
              <a:latin typeface="Lato"/>
              <a:ea typeface="Lato"/>
              <a:cs typeface="Lato"/>
              <a:sym typeface="Lato"/>
            </a:endParaRPr>
          </a:p>
          <a:p>
            <a:pPr marL="0" lvl="0" indent="0" algn="just" rtl="0">
              <a:lnSpc>
                <a:spcPct val="150000"/>
              </a:lnSpc>
              <a:spcBef>
                <a:spcPts val="0"/>
              </a:spcBef>
              <a:spcAft>
                <a:spcPts val="0"/>
              </a:spcAft>
              <a:buNone/>
            </a:pPr>
            <a:endParaRPr sz="1800">
              <a:latin typeface="Lato"/>
              <a:ea typeface="Lato"/>
              <a:cs typeface="Lato"/>
              <a:sym typeface="Lato"/>
            </a:endParaRPr>
          </a:p>
        </p:txBody>
      </p:sp>
      <p:sp>
        <p:nvSpPr>
          <p:cNvPr id="765" name="Google Shape;765;p62">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txBox="1">
            <a:spLocks noGrp="1"/>
          </p:cNvSpPr>
          <p:nvPr>
            <p:ph type="title"/>
          </p:nvPr>
        </p:nvSpPr>
        <p:spPr>
          <a:xfrm>
            <a:off x="1290925" y="440100"/>
            <a:ext cx="7458000" cy="6513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Determine Overall Score of Each Drug to Recommend to Patients</a:t>
            </a:r>
            <a:endParaRPr sz="2000"/>
          </a:p>
        </p:txBody>
      </p:sp>
      <p:pic>
        <p:nvPicPr>
          <p:cNvPr id="767" name="Google Shape;767;p62">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pic>
        <p:nvPicPr>
          <p:cNvPr id="769" name="Google Shape;769;p62"/>
          <p:cNvPicPr preferRelativeResize="0"/>
          <p:nvPr/>
        </p:nvPicPr>
        <p:blipFill>
          <a:blip r:embed="rId5">
            <a:alphaModFix/>
          </a:blip>
          <a:stretch>
            <a:fillRect/>
          </a:stretch>
        </p:blipFill>
        <p:spPr>
          <a:xfrm>
            <a:off x="5138675" y="2739925"/>
            <a:ext cx="3233000" cy="2286175"/>
          </a:xfrm>
          <a:prstGeom prst="rect">
            <a:avLst/>
          </a:prstGeom>
          <a:noFill/>
          <a:ln>
            <a:noFill/>
          </a:ln>
        </p:spPr>
      </p:pic>
      <p:pic>
        <p:nvPicPr>
          <p:cNvPr id="770" name="Google Shape;770;p62"/>
          <p:cNvPicPr preferRelativeResize="0"/>
          <p:nvPr/>
        </p:nvPicPr>
        <p:blipFill>
          <a:blip r:embed="rId6">
            <a:alphaModFix/>
          </a:blip>
          <a:stretch>
            <a:fillRect/>
          </a:stretch>
        </p:blipFill>
        <p:spPr>
          <a:xfrm>
            <a:off x="1476050" y="2739925"/>
            <a:ext cx="3407225" cy="2286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63"/>
          <p:cNvSpPr txBox="1">
            <a:spLocks noGrp="1"/>
          </p:cNvSpPr>
          <p:nvPr>
            <p:ph type="subTitle" idx="1"/>
          </p:nvPr>
        </p:nvSpPr>
        <p:spPr>
          <a:xfrm>
            <a:off x="1102350" y="1344300"/>
            <a:ext cx="7562100" cy="3492900"/>
          </a:xfrm>
          <a:prstGeom prst="rect">
            <a:avLst/>
          </a:prstGeom>
        </p:spPr>
        <p:txBody>
          <a:bodyPr spcFirstLastPara="1" wrap="square" lIns="0" tIns="0" rIns="0" bIns="0" anchor="ctr" anchorCtr="0">
            <a:noAutofit/>
          </a:bodyPr>
          <a:lstStyle/>
          <a:p>
            <a:pPr marL="457200" lvl="0" indent="-342900" algn="l" rtl="0">
              <a:spcBef>
                <a:spcPts val="0"/>
              </a:spcBef>
              <a:spcAft>
                <a:spcPts val="0"/>
              </a:spcAft>
              <a:buClr>
                <a:schemeClr val="dk1"/>
              </a:buClr>
              <a:buSzPts val="1800"/>
              <a:buFont typeface="Livvic"/>
              <a:buChar char="●"/>
            </a:pPr>
            <a:r>
              <a:rPr lang="en" sz="1800"/>
              <a:t>Final variables used to</a:t>
            </a:r>
            <a:r>
              <a:rPr lang="en" sz="1800" b="1"/>
              <a:t> determine overall score</a:t>
            </a:r>
            <a:r>
              <a:rPr lang="en" sz="1800"/>
              <a:t>:</a:t>
            </a:r>
            <a:endParaRPr sz="1800"/>
          </a:p>
          <a:p>
            <a:pPr marL="914400" lvl="1" indent="-342900" algn="l" rtl="0">
              <a:spcBef>
                <a:spcPts val="1000"/>
              </a:spcBef>
              <a:spcAft>
                <a:spcPts val="0"/>
              </a:spcAft>
              <a:buClr>
                <a:schemeClr val="dk2"/>
              </a:buClr>
              <a:buSzPts val="1800"/>
              <a:buFont typeface="Lato"/>
              <a:buChar char="○"/>
            </a:pPr>
            <a:r>
              <a:rPr lang="en" sz="1800"/>
              <a:t>Median rating of drug</a:t>
            </a:r>
            <a:endParaRPr sz="1800"/>
          </a:p>
          <a:p>
            <a:pPr marL="914400" lvl="1" indent="-342900" algn="l" rtl="0">
              <a:spcBef>
                <a:spcPts val="1000"/>
              </a:spcBef>
              <a:spcAft>
                <a:spcPts val="0"/>
              </a:spcAft>
              <a:buClr>
                <a:schemeClr val="dk2"/>
              </a:buClr>
              <a:buSzPts val="1800"/>
              <a:buFont typeface="Lato"/>
              <a:buChar char="○"/>
            </a:pPr>
            <a:r>
              <a:rPr lang="en" sz="1800"/>
              <a:t>Median useful count of review</a:t>
            </a:r>
            <a:endParaRPr sz="1800"/>
          </a:p>
          <a:p>
            <a:pPr marL="914400" lvl="1" indent="-342900" algn="l" rtl="0">
              <a:spcBef>
                <a:spcPts val="1000"/>
              </a:spcBef>
              <a:spcAft>
                <a:spcPts val="0"/>
              </a:spcAft>
              <a:buClr>
                <a:schemeClr val="dk2"/>
              </a:buClr>
              <a:buSzPts val="1800"/>
              <a:buFont typeface="Lato"/>
              <a:buChar char="○"/>
            </a:pPr>
            <a:r>
              <a:rPr lang="en" sz="1800"/>
              <a:t>Number of users who rated the drug</a:t>
            </a:r>
            <a:endParaRPr sz="1800"/>
          </a:p>
          <a:p>
            <a:pPr marL="0" lvl="0" indent="0" algn="just" rtl="0">
              <a:lnSpc>
                <a:spcPct val="150000"/>
              </a:lnSpc>
              <a:spcBef>
                <a:spcPts val="1000"/>
              </a:spcBef>
              <a:spcAft>
                <a:spcPts val="0"/>
              </a:spcAft>
              <a:buNone/>
            </a:pPr>
            <a:endParaRPr sz="1800"/>
          </a:p>
          <a:p>
            <a:pPr marL="0" lvl="0" indent="0" algn="just" rtl="0">
              <a:lnSpc>
                <a:spcPct val="150000"/>
              </a:lnSpc>
              <a:spcBef>
                <a:spcPts val="0"/>
              </a:spcBef>
              <a:spcAft>
                <a:spcPts val="0"/>
              </a:spcAft>
              <a:buNone/>
            </a:pPr>
            <a:r>
              <a:rPr lang="en" sz="1800"/>
              <a:t>Equation:</a:t>
            </a:r>
            <a:endParaRPr sz="1800" b="1"/>
          </a:p>
          <a:p>
            <a:pPr marL="0" lvl="0" indent="0" algn="just" rtl="0">
              <a:lnSpc>
                <a:spcPct val="150000"/>
              </a:lnSpc>
              <a:spcBef>
                <a:spcPts val="0"/>
              </a:spcBef>
              <a:spcAft>
                <a:spcPts val="0"/>
              </a:spcAft>
              <a:buNone/>
            </a:pPr>
            <a:r>
              <a:rPr lang="en" sz="1800" b="1" i="1"/>
              <a:t>score = x%*(Median usefulCount) + y%*(Number of users who rated the drug) + z%*(Median rating of drug)</a:t>
            </a:r>
            <a:endParaRPr sz="1800"/>
          </a:p>
          <a:p>
            <a:pPr marL="0" lvl="0" indent="0" algn="r" rtl="0">
              <a:spcBef>
                <a:spcPts val="0"/>
              </a:spcBef>
              <a:spcAft>
                <a:spcPts val="0"/>
              </a:spcAft>
              <a:buNone/>
            </a:pPr>
            <a:endParaRPr/>
          </a:p>
        </p:txBody>
      </p:sp>
      <p:sp>
        <p:nvSpPr>
          <p:cNvPr id="776" name="Google Shape;776;p63"/>
          <p:cNvSpPr txBox="1">
            <a:spLocks noGrp="1"/>
          </p:cNvSpPr>
          <p:nvPr>
            <p:ph type="title"/>
          </p:nvPr>
        </p:nvSpPr>
        <p:spPr>
          <a:xfrm>
            <a:off x="1253400" y="445025"/>
            <a:ext cx="7704000" cy="4776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Clr>
                <a:schemeClr val="dk2"/>
              </a:buClr>
              <a:buSzPts val="1100"/>
              <a:buFont typeface="Arial"/>
              <a:buNone/>
            </a:pPr>
            <a:r>
              <a:rPr lang="en" sz="2000">
                <a:solidFill>
                  <a:schemeClr val="dk2"/>
                </a:solidFill>
              </a:rPr>
              <a:t>Determine Overall Score of Each Drug to Recommend to Patients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64"/>
          <p:cNvSpPr txBox="1"/>
          <p:nvPr/>
        </p:nvSpPr>
        <p:spPr>
          <a:xfrm>
            <a:off x="896600" y="1494525"/>
            <a:ext cx="8062200" cy="295590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SzPts val="1800"/>
              <a:buFont typeface="Lato"/>
              <a:buChar char="●"/>
            </a:pPr>
            <a:r>
              <a:rPr lang="en" sz="1800">
                <a:latin typeface="Lato"/>
                <a:ea typeface="Lato"/>
                <a:cs typeface="Lato"/>
                <a:sym typeface="Lato"/>
              </a:rPr>
              <a:t>To determine </a:t>
            </a:r>
            <a:r>
              <a:rPr lang="en" sz="1800" b="1">
                <a:latin typeface="Lato"/>
                <a:ea typeface="Lato"/>
                <a:cs typeface="Lato"/>
                <a:sym typeface="Lato"/>
              </a:rPr>
              <a:t>weightage </a:t>
            </a:r>
            <a:r>
              <a:rPr lang="en" sz="1800">
                <a:latin typeface="Lato"/>
                <a:ea typeface="Lato"/>
                <a:cs typeface="Lato"/>
                <a:sym typeface="Lato"/>
              </a:rPr>
              <a:t>of each variables in the equation:</a:t>
            </a:r>
            <a:endParaRPr sz="1800">
              <a:latin typeface="Lato"/>
              <a:ea typeface="Lato"/>
              <a:cs typeface="Lato"/>
              <a:sym typeface="Lato"/>
            </a:endParaRPr>
          </a:p>
          <a:p>
            <a:pPr marL="914400" lvl="1" indent="-342900" algn="just" rtl="0">
              <a:lnSpc>
                <a:spcPct val="150000"/>
              </a:lnSpc>
              <a:spcBef>
                <a:spcPts val="1000"/>
              </a:spcBef>
              <a:spcAft>
                <a:spcPts val="0"/>
              </a:spcAft>
              <a:buSzPts val="1800"/>
              <a:buFont typeface="Lato"/>
              <a:buChar char="○"/>
            </a:pPr>
            <a:r>
              <a:rPr lang="en" sz="1800">
                <a:latin typeface="Lato"/>
                <a:ea typeface="Lato"/>
                <a:cs typeface="Lato"/>
                <a:sym typeface="Lato"/>
              </a:rPr>
              <a:t>Used </a:t>
            </a:r>
            <a:r>
              <a:rPr lang="en" sz="1800" b="1">
                <a:latin typeface="Lato"/>
                <a:ea typeface="Lato"/>
                <a:cs typeface="Lato"/>
                <a:sym typeface="Lato"/>
              </a:rPr>
              <a:t>ExtraTrees Classifier</a:t>
            </a:r>
            <a:r>
              <a:rPr lang="en" sz="1800">
                <a:latin typeface="Lato"/>
                <a:ea typeface="Lato"/>
                <a:cs typeface="Lato"/>
                <a:sym typeface="Lato"/>
              </a:rPr>
              <a:t> to determine </a:t>
            </a:r>
            <a:r>
              <a:rPr lang="en" sz="1800" b="1">
                <a:latin typeface="Lato"/>
                <a:ea typeface="Lato"/>
                <a:cs typeface="Lato"/>
                <a:sym typeface="Lato"/>
              </a:rPr>
              <a:t>feature importance</a:t>
            </a:r>
            <a:r>
              <a:rPr lang="en" sz="1800">
                <a:latin typeface="Lato"/>
                <a:ea typeface="Lato"/>
                <a:cs typeface="Lato"/>
                <a:sym typeface="Lato"/>
              </a:rPr>
              <a:t> of the 3 variables (ratings, usefulCount and no. of users who rated drug )</a:t>
            </a:r>
            <a:endParaRPr sz="1800">
              <a:latin typeface="Lato"/>
              <a:ea typeface="Lato"/>
              <a:cs typeface="Lato"/>
              <a:sym typeface="Lato"/>
            </a:endParaRPr>
          </a:p>
          <a:p>
            <a:pPr marL="914400" lvl="1" indent="-342900" algn="just" rtl="0">
              <a:lnSpc>
                <a:spcPct val="150000"/>
              </a:lnSpc>
              <a:spcBef>
                <a:spcPts val="1000"/>
              </a:spcBef>
              <a:spcAft>
                <a:spcPts val="0"/>
              </a:spcAft>
              <a:buSzPts val="1800"/>
              <a:buFont typeface="Lato"/>
              <a:buChar char="○"/>
            </a:pPr>
            <a:r>
              <a:rPr lang="en" sz="1800">
                <a:latin typeface="Lato"/>
                <a:ea typeface="Lato"/>
                <a:cs typeface="Lato"/>
                <a:sym typeface="Lato"/>
              </a:rPr>
              <a:t>Extra Trees randomly selects split point</a:t>
            </a:r>
            <a:endParaRPr sz="1800">
              <a:latin typeface="Lato"/>
              <a:ea typeface="Lato"/>
              <a:cs typeface="Lato"/>
              <a:sym typeface="Lato"/>
            </a:endParaRPr>
          </a:p>
          <a:p>
            <a:pPr marL="1371600" lvl="2" indent="-342900" algn="just" rtl="0">
              <a:lnSpc>
                <a:spcPct val="150000"/>
              </a:lnSpc>
              <a:spcBef>
                <a:spcPts val="1000"/>
              </a:spcBef>
              <a:spcAft>
                <a:spcPts val="0"/>
              </a:spcAft>
              <a:buSzPts val="1800"/>
              <a:buFont typeface="Lato"/>
              <a:buChar char="■"/>
            </a:pPr>
            <a:r>
              <a:rPr lang="en" sz="1800">
                <a:latin typeface="Lato"/>
                <a:ea typeface="Lato"/>
                <a:cs typeface="Lato"/>
                <a:sym typeface="Lato"/>
              </a:rPr>
              <a:t>Allows for lesser correlation between the decision trees in the ensemble</a:t>
            </a:r>
            <a:endParaRPr sz="1800">
              <a:latin typeface="Lato"/>
              <a:ea typeface="Lato"/>
              <a:cs typeface="Lato"/>
              <a:sym typeface="Lato"/>
            </a:endParaRPr>
          </a:p>
          <a:p>
            <a:pPr marL="0" lvl="0" indent="0" algn="just" rtl="0">
              <a:lnSpc>
                <a:spcPct val="150000"/>
              </a:lnSpc>
              <a:spcBef>
                <a:spcPts val="1000"/>
              </a:spcBef>
              <a:spcAft>
                <a:spcPts val="0"/>
              </a:spcAft>
              <a:buNone/>
            </a:pPr>
            <a:endParaRPr sz="1800">
              <a:latin typeface="Lato"/>
              <a:ea typeface="Lato"/>
              <a:cs typeface="Lato"/>
              <a:sym typeface="Lato"/>
            </a:endParaRPr>
          </a:p>
          <a:p>
            <a:pPr marL="0" lvl="0" indent="0" algn="just" rtl="0">
              <a:lnSpc>
                <a:spcPct val="150000"/>
              </a:lnSpc>
              <a:spcBef>
                <a:spcPts val="0"/>
              </a:spcBef>
              <a:spcAft>
                <a:spcPts val="0"/>
              </a:spcAft>
              <a:buNone/>
            </a:pPr>
            <a:endParaRPr sz="1800">
              <a:latin typeface="Lato"/>
              <a:ea typeface="Lato"/>
              <a:cs typeface="Lato"/>
              <a:sym typeface="Lato"/>
            </a:endParaRPr>
          </a:p>
        </p:txBody>
      </p:sp>
      <p:sp>
        <p:nvSpPr>
          <p:cNvPr id="782" name="Google Shape;782;p64">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4"/>
          <p:cNvSpPr txBox="1">
            <a:spLocks noGrp="1"/>
          </p:cNvSpPr>
          <p:nvPr>
            <p:ph type="title"/>
          </p:nvPr>
        </p:nvSpPr>
        <p:spPr>
          <a:xfrm>
            <a:off x="1429800" y="445025"/>
            <a:ext cx="7502100" cy="6513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Determine Overall Score of Each Drug to Recommend to Patients</a:t>
            </a:r>
            <a:endParaRPr sz="2000"/>
          </a:p>
        </p:txBody>
      </p:sp>
      <p:pic>
        <p:nvPicPr>
          <p:cNvPr id="784" name="Google Shape;784;p64">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65">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0" name="Google Shape;790;p65">
            <a:hlinkClick r:id="" action="ppaction://noaction"/>
          </p:cNvPr>
          <p:cNvPicPr preferRelativeResize="0"/>
          <p:nvPr/>
        </p:nvPicPr>
        <p:blipFill rotWithShape="1">
          <a:blip r:embed="rId4">
            <a:alphaModFix/>
          </a:blip>
          <a:srcRect l="54419" t="75731" r="37524" b="18592"/>
          <a:stretch/>
        </p:blipFill>
        <p:spPr>
          <a:xfrm>
            <a:off x="445641" y="4709367"/>
            <a:ext cx="421955" cy="297310"/>
          </a:xfrm>
          <a:prstGeom prst="rect">
            <a:avLst/>
          </a:prstGeom>
          <a:noFill/>
          <a:ln>
            <a:noFill/>
          </a:ln>
        </p:spPr>
      </p:pic>
      <p:pic>
        <p:nvPicPr>
          <p:cNvPr id="791" name="Google Shape;791;p65">
            <a:hlinkClick r:id="" action="ppaction://noaction"/>
          </p:cNvPr>
          <p:cNvPicPr preferRelativeResize="0"/>
          <p:nvPr/>
        </p:nvPicPr>
        <p:blipFill rotWithShape="1">
          <a:blip r:embed="rId4">
            <a:alphaModFix/>
          </a:blip>
          <a:srcRect l="42246" t="71149" r="48193" b="21101"/>
          <a:stretch/>
        </p:blipFill>
        <p:spPr>
          <a:xfrm>
            <a:off x="123944" y="4532894"/>
            <a:ext cx="500780" cy="405915"/>
          </a:xfrm>
          <a:prstGeom prst="rect">
            <a:avLst/>
          </a:prstGeom>
          <a:noFill/>
          <a:ln>
            <a:noFill/>
          </a:ln>
        </p:spPr>
      </p:pic>
      <p:pic>
        <p:nvPicPr>
          <p:cNvPr id="792" name="Google Shape;792;p65">
            <a:hlinkClick r:id="" action="ppaction://noaction"/>
          </p:cNvPr>
          <p:cNvPicPr preferRelativeResize="0"/>
          <p:nvPr/>
        </p:nvPicPr>
        <p:blipFill rotWithShape="1">
          <a:blip r:embed="rId4">
            <a:alphaModFix/>
          </a:blip>
          <a:srcRect l="50933" t="84150" r="41010" b="10798"/>
          <a:stretch/>
        </p:blipFill>
        <p:spPr>
          <a:xfrm>
            <a:off x="93045" y="4803592"/>
            <a:ext cx="421955" cy="264600"/>
          </a:xfrm>
          <a:prstGeom prst="rect">
            <a:avLst/>
          </a:prstGeom>
          <a:noFill/>
          <a:ln>
            <a:noFill/>
          </a:ln>
        </p:spPr>
      </p:pic>
      <p:pic>
        <p:nvPicPr>
          <p:cNvPr id="793" name="Google Shape;793;p65">
            <a:hlinkClick r:id="rId3"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pic>
        <p:nvPicPr>
          <p:cNvPr id="794" name="Google Shape;794;p65"/>
          <p:cNvPicPr preferRelativeResize="0"/>
          <p:nvPr/>
        </p:nvPicPr>
        <p:blipFill>
          <a:blip r:embed="rId6">
            <a:alphaModFix/>
          </a:blip>
          <a:stretch>
            <a:fillRect/>
          </a:stretch>
        </p:blipFill>
        <p:spPr>
          <a:xfrm>
            <a:off x="2608825" y="1212325"/>
            <a:ext cx="4191500" cy="2794325"/>
          </a:xfrm>
          <a:prstGeom prst="rect">
            <a:avLst/>
          </a:prstGeom>
          <a:noFill/>
          <a:ln>
            <a:noFill/>
          </a:ln>
        </p:spPr>
      </p:pic>
      <p:sp>
        <p:nvSpPr>
          <p:cNvPr id="795" name="Google Shape;795;p65"/>
          <p:cNvSpPr txBox="1">
            <a:spLocks noGrp="1"/>
          </p:cNvSpPr>
          <p:nvPr>
            <p:ph type="title"/>
          </p:nvPr>
        </p:nvSpPr>
        <p:spPr>
          <a:xfrm>
            <a:off x="1238200" y="445025"/>
            <a:ext cx="7185900" cy="6513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Determine Overall Score of Each Drug to Recommend to Patients</a:t>
            </a:r>
            <a:endParaRPr sz="2000"/>
          </a:p>
        </p:txBody>
      </p:sp>
      <p:sp>
        <p:nvSpPr>
          <p:cNvPr id="796" name="Google Shape;796;p65"/>
          <p:cNvSpPr txBox="1"/>
          <p:nvPr/>
        </p:nvSpPr>
        <p:spPr>
          <a:xfrm>
            <a:off x="1783500" y="4046450"/>
            <a:ext cx="6259200" cy="88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latin typeface="Lato"/>
                <a:ea typeface="Lato"/>
                <a:cs typeface="Lato"/>
                <a:sym typeface="Lato"/>
              </a:rPr>
              <a:t>In order of importance</a:t>
            </a:r>
            <a:r>
              <a:rPr lang="en" sz="1600">
                <a:latin typeface="Lato"/>
                <a:ea typeface="Lato"/>
                <a:cs typeface="Lato"/>
                <a:sym typeface="Lato"/>
              </a:rPr>
              <a:t>:</a:t>
            </a:r>
            <a:endParaRPr sz="1600">
              <a:latin typeface="Lato"/>
              <a:ea typeface="Lato"/>
              <a:cs typeface="Lato"/>
              <a:sym typeface="Lato"/>
            </a:endParaRPr>
          </a:p>
          <a:p>
            <a:pPr marL="0" lvl="0" indent="0" algn="l" rtl="0">
              <a:spcBef>
                <a:spcPts val="0"/>
              </a:spcBef>
              <a:spcAft>
                <a:spcPts val="0"/>
              </a:spcAft>
              <a:buNone/>
            </a:pPr>
            <a:endParaRPr sz="1600">
              <a:latin typeface="Lato"/>
              <a:ea typeface="Lato"/>
              <a:cs typeface="Lato"/>
              <a:sym typeface="Lato"/>
            </a:endParaRPr>
          </a:p>
          <a:p>
            <a:pPr marL="457200" lvl="0" indent="0" algn="l" rtl="0">
              <a:spcBef>
                <a:spcPts val="0"/>
              </a:spcBef>
              <a:spcAft>
                <a:spcPts val="0"/>
              </a:spcAft>
              <a:buNone/>
            </a:pPr>
            <a:r>
              <a:rPr lang="en" sz="1600">
                <a:latin typeface="Lato"/>
                <a:ea typeface="Lato"/>
                <a:cs typeface="Lato"/>
                <a:sym typeface="Lato"/>
              </a:rPr>
              <a:t>Median rating &gt; Number of users &gt; Median Useful Count</a:t>
            </a:r>
            <a:endParaRPr sz="1600">
              <a:latin typeface="Lato"/>
              <a:ea typeface="Lato"/>
              <a:cs typeface="Lato"/>
              <a:sym typeface="Lato"/>
            </a:endParaRPr>
          </a:p>
        </p:txBody>
      </p:sp>
      <p:sp>
        <p:nvSpPr>
          <p:cNvPr id="797" name="Google Shape;797;p65"/>
          <p:cNvSpPr txBox="1"/>
          <p:nvPr/>
        </p:nvSpPr>
        <p:spPr>
          <a:xfrm>
            <a:off x="1238200" y="1212325"/>
            <a:ext cx="1238100" cy="651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u="sng">
                <a:solidFill>
                  <a:schemeClr val="dk2"/>
                </a:solidFill>
                <a:latin typeface="Lato"/>
                <a:ea typeface="Lato"/>
                <a:cs typeface="Lato"/>
                <a:sym typeface="Lato"/>
              </a:rPr>
              <a:t>Results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6"/>
          <p:cNvSpPr txBox="1"/>
          <p:nvPr/>
        </p:nvSpPr>
        <p:spPr>
          <a:xfrm>
            <a:off x="5003675" y="4660625"/>
            <a:ext cx="4204200" cy="4239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600" b="1" i="1">
                <a:solidFill>
                  <a:schemeClr val="dk2"/>
                </a:solidFill>
                <a:latin typeface="Lato"/>
                <a:ea typeface="Lato"/>
                <a:cs typeface="Lato"/>
                <a:sym typeface="Lato"/>
              </a:rPr>
              <a:t>*Higher overall score = more suitable drug</a:t>
            </a:r>
            <a:endParaRPr b="1" i="1">
              <a:latin typeface="Lato"/>
              <a:ea typeface="Lato"/>
              <a:cs typeface="Lato"/>
              <a:sym typeface="Lato"/>
            </a:endParaRPr>
          </a:p>
        </p:txBody>
      </p:sp>
      <p:sp>
        <p:nvSpPr>
          <p:cNvPr id="803" name="Google Shape;803;p66">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4" name="Google Shape;804;p66">
            <a:hlinkClick r:id="" action="ppaction://noaction"/>
          </p:cNvPr>
          <p:cNvPicPr preferRelativeResize="0"/>
          <p:nvPr/>
        </p:nvPicPr>
        <p:blipFill rotWithShape="1">
          <a:blip r:embed="rId4">
            <a:alphaModFix/>
          </a:blip>
          <a:srcRect l="54419" t="75731" r="37524" b="18592"/>
          <a:stretch/>
        </p:blipFill>
        <p:spPr>
          <a:xfrm>
            <a:off x="445641" y="4709367"/>
            <a:ext cx="421955" cy="297310"/>
          </a:xfrm>
          <a:prstGeom prst="rect">
            <a:avLst/>
          </a:prstGeom>
          <a:noFill/>
          <a:ln>
            <a:noFill/>
          </a:ln>
        </p:spPr>
      </p:pic>
      <p:pic>
        <p:nvPicPr>
          <p:cNvPr id="805" name="Google Shape;805;p66">
            <a:hlinkClick r:id="" action="ppaction://noaction"/>
          </p:cNvPr>
          <p:cNvPicPr preferRelativeResize="0"/>
          <p:nvPr/>
        </p:nvPicPr>
        <p:blipFill rotWithShape="1">
          <a:blip r:embed="rId4">
            <a:alphaModFix/>
          </a:blip>
          <a:srcRect l="42246" t="71149" r="48193" b="21101"/>
          <a:stretch/>
        </p:blipFill>
        <p:spPr>
          <a:xfrm>
            <a:off x="123944" y="4532894"/>
            <a:ext cx="500780" cy="405915"/>
          </a:xfrm>
          <a:prstGeom prst="rect">
            <a:avLst/>
          </a:prstGeom>
          <a:noFill/>
          <a:ln>
            <a:noFill/>
          </a:ln>
        </p:spPr>
      </p:pic>
      <p:pic>
        <p:nvPicPr>
          <p:cNvPr id="806" name="Google Shape;806;p66">
            <a:hlinkClick r:id="" action="ppaction://noaction"/>
          </p:cNvPr>
          <p:cNvPicPr preferRelativeResize="0"/>
          <p:nvPr/>
        </p:nvPicPr>
        <p:blipFill rotWithShape="1">
          <a:blip r:embed="rId4">
            <a:alphaModFix/>
          </a:blip>
          <a:srcRect l="50933" t="84150" r="41010" b="10798"/>
          <a:stretch/>
        </p:blipFill>
        <p:spPr>
          <a:xfrm>
            <a:off x="93045" y="4803592"/>
            <a:ext cx="421955" cy="264600"/>
          </a:xfrm>
          <a:prstGeom prst="rect">
            <a:avLst/>
          </a:prstGeom>
          <a:noFill/>
          <a:ln>
            <a:noFill/>
          </a:ln>
        </p:spPr>
      </p:pic>
      <p:pic>
        <p:nvPicPr>
          <p:cNvPr id="807" name="Google Shape;807;p66">
            <a:hlinkClick r:id="rId3" action="ppaction://hlinksldjump"/>
          </p:cNvPr>
          <p:cNvPicPr preferRelativeResize="0"/>
          <p:nvPr/>
        </p:nvPicPr>
        <p:blipFill>
          <a:blip r:embed="rId5">
            <a:alphaModFix/>
          </a:blip>
          <a:stretch>
            <a:fillRect/>
          </a:stretch>
        </p:blipFill>
        <p:spPr>
          <a:xfrm>
            <a:off x="285784" y="212345"/>
            <a:ext cx="389103" cy="341049"/>
          </a:xfrm>
          <a:prstGeom prst="rect">
            <a:avLst/>
          </a:prstGeom>
          <a:noFill/>
          <a:ln>
            <a:noFill/>
          </a:ln>
        </p:spPr>
      </p:pic>
      <p:pic>
        <p:nvPicPr>
          <p:cNvPr id="808" name="Google Shape;808;p66"/>
          <p:cNvPicPr preferRelativeResize="0"/>
          <p:nvPr/>
        </p:nvPicPr>
        <p:blipFill>
          <a:blip r:embed="rId6">
            <a:alphaModFix/>
          </a:blip>
          <a:stretch>
            <a:fillRect/>
          </a:stretch>
        </p:blipFill>
        <p:spPr>
          <a:xfrm>
            <a:off x="3920300" y="1324925"/>
            <a:ext cx="5071297" cy="3331825"/>
          </a:xfrm>
          <a:prstGeom prst="rect">
            <a:avLst/>
          </a:prstGeom>
          <a:noFill/>
          <a:ln>
            <a:noFill/>
          </a:ln>
        </p:spPr>
      </p:pic>
      <p:sp>
        <p:nvSpPr>
          <p:cNvPr id="809" name="Google Shape;809;p66"/>
          <p:cNvSpPr txBox="1"/>
          <p:nvPr/>
        </p:nvSpPr>
        <p:spPr>
          <a:xfrm>
            <a:off x="867600" y="1342800"/>
            <a:ext cx="3006900" cy="34131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600" b="1" u="sng">
                <a:latin typeface="Lato"/>
                <a:ea typeface="Lato"/>
                <a:cs typeface="Lato"/>
                <a:sym typeface="Lato"/>
              </a:rPr>
              <a:t>Drug Recommender System</a:t>
            </a:r>
            <a:endParaRPr sz="1600" b="1" u="sng">
              <a:latin typeface="Lato"/>
              <a:ea typeface="Lato"/>
              <a:cs typeface="Lato"/>
              <a:sym typeface="Lato"/>
            </a:endParaRPr>
          </a:p>
          <a:p>
            <a:pPr marL="457200" lvl="0" indent="-330200" algn="l" rtl="0">
              <a:lnSpc>
                <a:spcPct val="150000"/>
              </a:lnSpc>
              <a:spcBef>
                <a:spcPts val="0"/>
              </a:spcBef>
              <a:spcAft>
                <a:spcPts val="0"/>
              </a:spcAft>
              <a:buSzPts val="1600"/>
              <a:buFont typeface="Lato"/>
              <a:buChar char="●"/>
            </a:pPr>
            <a:r>
              <a:rPr lang="en" sz="1600">
                <a:latin typeface="Lato"/>
                <a:ea typeface="Lato"/>
                <a:cs typeface="Lato"/>
                <a:sym typeface="Lato"/>
              </a:rPr>
              <a:t>Users are required to manually type in their condition</a:t>
            </a:r>
            <a:endParaRPr sz="1600">
              <a:latin typeface="Lato"/>
              <a:ea typeface="Lato"/>
              <a:cs typeface="Lato"/>
              <a:sym typeface="Lato"/>
            </a:endParaRPr>
          </a:p>
          <a:p>
            <a:pPr marL="457200" lvl="0" indent="-330200" algn="l" rtl="0">
              <a:lnSpc>
                <a:spcPct val="150000"/>
              </a:lnSpc>
              <a:spcBef>
                <a:spcPts val="0"/>
              </a:spcBef>
              <a:spcAft>
                <a:spcPts val="0"/>
              </a:spcAft>
              <a:buSzPts val="1600"/>
              <a:buFont typeface="Lato"/>
              <a:buChar char="●"/>
            </a:pPr>
            <a:r>
              <a:rPr lang="en" sz="1600">
                <a:latin typeface="Lato"/>
                <a:ea typeface="Lato"/>
                <a:cs typeface="Lato"/>
                <a:sym typeface="Lato"/>
              </a:rPr>
              <a:t>Results of all drugs available for that condition will be returned</a:t>
            </a:r>
            <a:endParaRPr sz="1600">
              <a:latin typeface="Lato"/>
              <a:ea typeface="Lato"/>
              <a:cs typeface="Lato"/>
              <a:sym typeface="Lato"/>
            </a:endParaRPr>
          </a:p>
          <a:p>
            <a:pPr marL="457200" lvl="0" indent="-330200" algn="l" rtl="0">
              <a:lnSpc>
                <a:spcPct val="150000"/>
              </a:lnSpc>
              <a:spcBef>
                <a:spcPts val="0"/>
              </a:spcBef>
              <a:spcAft>
                <a:spcPts val="0"/>
              </a:spcAft>
              <a:buSzPts val="1600"/>
              <a:buFont typeface="Lato"/>
              <a:buChar char="●"/>
            </a:pPr>
            <a:r>
              <a:rPr lang="en" sz="1600">
                <a:latin typeface="Lato"/>
                <a:ea typeface="Lato"/>
                <a:cs typeface="Lato"/>
                <a:sym typeface="Lato"/>
              </a:rPr>
              <a:t>Overall score arranged in descending order. </a:t>
            </a:r>
            <a:endParaRPr sz="1600">
              <a:latin typeface="Lato"/>
              <a:ea typeface="Lato"/>
              <a:cs typeface="Lato"/>
              <a:sym typeface="Lato"/>
            </a:endParaRPr>
          </a:p>
        </p:txBody>
      </p:sp>
      <p:sp>
        <p:nvSpPr>
          <p:cNvPr id="810" name="Google Shape;810;p66"/>
          <p:cNvSpPr txBox="1">
            <a:spLocks noGrp="1"/>
          </p:cNvSpPr>
          <p:nvPr>
            <p:ph type="title"/>
          </p:nvPr>
        </p:nvSpPr>
        <p:spPr>
          <a:xfrm>
            <a:off x="1238200" y="445025"/>
            <a:ext cx="7193700" cy="6513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Determine Overall Score of Each Drug to Recommend to Patients</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67"/>
          <p:cNvSpPr txBox="1">
            <a:spLocks noGrp="1"/>
          </p:cNvSpPr>
          <p:nvPr>
            <p:ph type="title"/>
          </p:nvPr>
        </p:nvSpPr>
        <p:spPr>
          <a:xfrm>
            <a:off x="720000" y="1850875"/>
            <a:ext cx="3220500" cy="10449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2"/>
              </a:buClr>
              <a:buSzPts val="1100"/>
              <a:buFont typeface="Arial"/>
              <a:buNone/>
            </a:pPr>
            <a:r>
              <a:rPr lang="en"/>
              <a:t>Future Work</a:t>
            </a:r>
            <a:endParaRPr/>
          </a:p>
        </p:txBody>
      </p:sp>
      <p:sp>
        <p:nvSpPr>
          <p:cNvPr id="816" name="Google Shape;816;p67"/>
          <p:cNvSpPr txBox="1">
            <a:spLocks noGrp="1"/>
          </p:cNvSpPr>
          <p:nvPr>
            <p:ph type="title" idx="2"/>
          </p:nvPr>
        </p:nvSpPr>
        <p:spPr>
          <a:xfrm>
            <a:off x="720000" y="1059450"/>
            <a:ext cx="1515600" cy="6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06</a:t>
            </a:r>
            <a:endParaRPr/>
          </a:p>
        </p:txBody>
      </p:sp>
      <p:sp>
        <p:nvSpPr>
          <p:cNvPr id="817" name="Google Shape;817;p67">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8" name="Google Shape;818;p67">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pic>
        <p:nvPicPr>
          <p:cNvPr id="819" name="Google Shape;819;p67"/>
          <p:cNvPicPr preferRelativeResize="0"/>
          <p:nvPr/>
        </p:nvPicPr>
        <p:blipFill rotWithShape="1">
          <a:blip r:embed="rId5">
            <a:alphaModFix/>
          </a:blip>
          <a:srcRect l="-3157" t="2289" r="-3157" b="1519"/>
          <a:stretch/>
        </p:blipFill>
        <p:spPr>
          <a:xfrm flipH="1">
            <a:off x="5395500" y="1718450"/>
            <a:ext cx="3536400" cy="3199800"/>
          </a:xfrm>
          <a:prstGeom prst="roundRect">
            <a:avLst>
              <a:gd name="adj" fmla="val 33816"/>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2"/>
          <p:cNvSpPr txBox="1">
            <a:spLocks noGrp="1"/>
          </p:cNvSpPr>
          <p:nvPr>
            <p:ph type="subTitle" idx="1"/>
          </p:nvPr>
        </p:nvSpPr>
        <p:spPr>
          <a:xfrm>
            <a:off x="1595700" y="1469900"/>
            <a:ext cx="5952600" cy="1914300"/>
          </a:xfrm>
          <a:prstGeom prst="rect">
            <a:avLst/>
          </a:prstGeom>
        </p:spPr>
        <p:txBody>
          <a:bodyPr spcFirstLastPara="1" wrap="square" lIns="0" tIns="0" rIns="0" bIns="0" anchor="ctr" anchorCtr="0">
            <a:noAutofit/>
          </a:bodyPr>
          <a:lstStyle/>
          <a:p>
            <a:pPr marL="0" lvl="0" indent="0" algn="ctr" rtl="0">
              <a:lnSpc>
                <a:spcPct val="100000"/>
              </a:lnSpc>
              <a:spcBef>
                <a:spcPts val="0"/>
              </a:spcBef>
              <a:spcAft>
                <a:spcPts val="0"/>
              </a:spcAft>
              <a:buClr>
                <a:schemeClr val="dk2"/>
              </a:buClr>
              <a:buSzPts val="1100"/>
              <a:buFont typeface="Arial"/>
              <a:buNone/>
            </a:pPr>
            <a:r>
              <a:rPr lang="en" sz="2400" b="1">
                <a:solidFill>
                  <a:schemeClr val="dk1"/>
                </a:solidFill>
                <a:latin typeface="Montserrat"/>
                <a:ea typeface="Montserrat"/>
                <a:cs typeface="Montserrat"/>
                <a:sym typeface="Montserrat"/>
              </a:rPr>
              <a:t>Discovering insights from patient’s reviews and recommend most suitable drug using Regression and Classification models</a:t>
            </a:r>
            <a:endParaRPr/>
          </a:p>
        </p:txBody>
      </p:sp>
      <p:sp>
        <p:nvSpPr>
          <p:cNvPr id="304" name="Google Shape;304;p32">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5" name="Google Shape;305;p32">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sp>
        <p:nvSpPr>
          <p:cNvPr id="5" name="Google Shape;315;p33">
            <a:extLst>
              <a:ext uri="{FF2B5EF4-FFF2-40B4-BE49-F238E27FC236}">
                <a16:creationId xmlns:a16="http://schemas.microsoft.com/office/drawing/2014/main" id="{486FEB8B-55ED-4232-8D77-A54EF2036973}"/>
              </a:ext>
            </a:extLst>
          </p:cNvPr>
          <p:cNvSpPr txBox="1">
            <a:spLocks noGrp="1"/>
          </p:cNvSpPr>
          <p:nvPr>
            <p:ph type="title"/>
          </p:nvPr>
        </p:nvSpPr>
        <p:spPr>
          <a:xfrm>
            <a:off x="756838" y="22027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dirty="0"/>
              <a:t>Project Title</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8">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68"/>
          <p:cNvGrpSpPr/>
          <p:nvPr/>
        </p:nvGrpSpPr>
        <p:grpSpPr>
          <a:xfrm>
            <a:off x="2196024" y="813222"/>
            <a:ext cx="6572782" cy="4150691"/>
            <a:chOff x="3723450" y="1800300"/>
            <a:chExt cx="4700552" cy="2709152"/>
          </a:xfrm>
        </p:grpSpPr>
        <p:sp>
          <p:nvSpPr>
            <p:cNvPr id="826" name="Google Shape;826;p68"/>
            <p:cNvSpPr/>
            <p:nvPr/>
          </p:nvSpPr>
          <p:spPr>
            <a:xfrm>
              <a:off x="3723450" y="1800300"/>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8"/>
            <p:cNvSpPr/>
            <p:nvPr/>
          </p:nvSpPr>
          <p:spPr>
            <a:xfrm>
              <a:off x="3881102" y="1957952"/>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68"/>
          <p:cNvSpPr txBox="1">
            <a:spLocks noGrp="1"/>
          </p:cNvSpPr>
          <p:nvPr>
            <p:ph type="title"/>
          </p:nvPr>
        </p:nvSpPr>
        <p:spPr>
          <a:xfrm>
            <a:off x="756838" y="22027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Cross Validation</a:t>
            </a:r>
            <a:endParaRPr/>
          </a:p>
        </p:txBody>
      </p:sp>
      <p:pic>
        <p:nvPicPr>
          <p:cNvPr id="829" name="Google Shape;829;p68"/>
          <p:cNvPicPr preferRelativeResize="0"/>
          <p:nvPr/>
        </p:nvPicPr>
        <p:blipFill rotWithShape="1">
          <a:blip r:embed="rId4">
            <a:alphaModFix/>
          </a:blip>
          <a:srcRect l="2933" t="5179" r="68303" b="15132"/>
          <a:stretch/>
        </p:blipFill>
        <p:spPr>
          <a:xfrm>
            <a:off x="674875" y="1438950"/>
            <a:ext cx="1348800" cy="3609900"/>
          </a:xfrm>
          <a:prstGeom prst="roundRect">
            <a:avLst>
              <a:gd name="adj" fmla="val 38039"/>
            </a:avLst>
          </a:prstGeom>
          <a:noFill/>
          <a:ln>
            <a:noFill/>
          </a:ln>
        </p:spPr>
      </p:pic>
      <p:pic>
        <p:nvPicPr>
          <p:cNvPr id="830" name="Google Shape;830;p68">
            <a:hlinkClick r:id="" action="ppaction://noaction"/>
          </p:cNvPr>
          <p:cNvPicPr preferRelativeResize="0"/>
          <p:nvPr/>
        </p:nvPicPr>
        <p:blipFill rotWithShape="1">
          <a:blip r:embed="rId5">
            <a:alphaModFix/>
          </a:blip>
          <a:srcRect l="54419" t="75731" r="37524" b="18592"/>
          <a:stretch/>
        </p:blipFill>
        <p:spPr>
          <a:xfrm>
            <a:off x="3030191" y="4197717"/>
            <a:ext cx="421955" cy="297310"/>
          </a:xfrm>
          <a:prstGeom prst="rect">
            <a:avLst/>
          </a:prstGeom>
          <a:noFill/>
          <a:ln>
            <a:noFill/>
          </a:ln>
        </p:spPr>
      </p:pic>
      <p:pic>
        <p:nvPicPr>
          <p:cNvPr id="831" name="Google Shape;831;p68">
            <a:hlinkClick r:id="" action="ppaction://noaction"/>
          </p:cNvPr>
          <p:cNvPicPr preferRelativeResize="0"/>
          <p:nvPr/>
        </p:nvPicPr>
        <p:blipFill rotWithShape="1">
          <a:blip r:embed="rId5">
            <a:alphaModFix/>
          </a:blip>
          <a:srcRect l="42246" t="71149" r="48193" b="21101"/>
          <a:stretch/>
        </p:blipFill>
        <p:spPr>
          <a:xfrm>
            <a:off x="2708494" y="4021244"/>
            <a:ext cx="500780" cy="405915"/>
          </a:xfrm>
          <a:prstGeom prst="rect">
            <a:avLst/>
          </a:prstGeom>
          <a:noFill/>
          <a:ln>
            <a:noFill/>
          </a:ln>
        </p:spPr>
      </p:pic>
      <p:pic>
        <p:nvPicPr>
          <p:cNvPr id="832" name="Google Shape;832;p68">
            <a:hlinkClick r:id="" action="ppaction://noaction"/>
          </p:cNvPr>
          <p:cNvPicPr preferRelativeResize="0"/>
          <p:nvPr/>
        </p:nvPicPr>
        <p:blipFill rotWithShape="1">
          <a:blip r:embed="rId5">
            <a:alphaModFix/>
          </a:blip>
          <a:srcRect l="50933" t="84150" r="41010" b="10798"/>
          <a:stretch/>
        </p:blipFill>
        <p:spPr>
          <a:xfrm>
            <a:off x="2677595" y="4291942"/>
            <a:ext cx="421955" cy="264600"/>
          </a:xfrm>
          <a:prstGeom prst="rect">
            <a:avLst/>
          </a:prstGeom>
          <a:noFill/>
          <a:ln>
            <a:noFill/>
          </a:ln>
        </p:spPr>
      </p:pic>
      <p:pic>
        <p:nvPicPr>
          <p:cNvPr id="833" name="Google Shape;833;p68">
            <a:hlinkClick r:id="rId3" action="ppaction://hlinksldjump"/>
          </p:cNvPr>
          <p:cNvPicPr preferRelativeResize="0"/>
          <p:nvPr/>
        </p:nvPicPr>
        <p:blipFill>
          <a:blip r:embed="rId6">
            <a:alphaModFix/>
          </a:blip>
          <a:stretch>
            <a:fillRect/>
          </a:stretch>
        </p:blipFill>
        <p:spPr>
          <a:xfrm>
            <a:off x="285784" y="212345"/>
            <a:ext cx="389103" cy="341049"/>
          </a:xfrm>
          <a:prstGeom prst="rect">
            <a:avLst/>
          </a:prstGeom>
          <a:noFill/>
          <a:ln>
            <a:noFill/>
          </a:ln>
        </p:spPr>
      </p:pic>
      <p:sp>
        <p:nvSpPr>
          <p:cNvPr id="834" name="Google Shape;834;p68"/>
          <p:cNvSpPr txBox="1">
            <a:spLocks noGrp="1"/>
          </p:cNvSpPr>
          <p:nvPr>
            <p:ph type="subTitle" idx="1"/>
          </p:nvPr>
        </p:nvSpPr>
        <p:spPr>
          <a:xfrm>
            <a:off x="2594075" y="1256175"/>
            <a:ext cx="5866800" cy="2993700"/>
          </a:xfrm>
          <a:prstGeom prst="rect">
            <a:avLst/>
          </a:prstGeom>
        </p:spPr>
        <p:txBody>
          <a:bodyPr spcFirstLastPara="1" wrap="square" lIns="0" tIns="0" rIns="0" bIns="0" anchor="ctr" anchorCtr="0">
            <a:noAutofit/>
          </a:bodyPr>
          <a:lstStyle/>
          <a:p>
            <a:pPr marL="457200" lvl="0" indent="-342900" algn="l" rtl="0">
              <a:lnSpc>
                <a:spcPct val="150000"/>
              </a:lnSpc>
              <a:spcBef>
                <a:spcPts val="0"/>
              </a:spcBef>
              <a:spcAft>
                <a:spcPts val="0"/>
              </a:spcAft>
              <a:buSzPts val="1800"/>
              <a:buChar char="●"/>
            </a:pPr>
            <a:r>
              <a:rPr lang="en" sz="1800" dirty="0"/>
              <a:t>Use </a:t>
            </a:r>
            <a:r>
              <a:rPr lang="en" sz="1800" b="1" dirty="0"/>
              <a:t>cross-validation</a:t>
            </a:r>
            <a:r>
              <a:rPr lang="en" sz="1800" dirty="0"/>
              <a:t> to evaluate our </a:t>
            </a:r>
            <a:r>
              <a:rPr lang="en-GB" sz="1800" dirty="0"/>
              <a:t>models</a:t>
            </a:r>
            <a:endParaRPr sz="1800" dirty="0"/>
          </a:p>
          <a:p>
            <a:pPr marL="457200" lvl="0" indent="-342900" algn="l" rtl="0">
              <a:lnSpc>
                <a:spcPct val="150000"/>
              </a:lnSpc>
              <a:spcBef>
                <a:spcPts val="0"/>
              </a:spcBef>
              <a:spcAft>
                <a:spcPts val="0"/>
              </a:spcAft>
              <a:buSzPts val="1800"/>
              <a:buChar char="●"/>
            </a:pPr>
            <a:r>
              <a:rPr lang="en" sz="1800" dirty="0"/>
              <a:t>To </a:t>
            </a:r>
            <a:r>
              <a:rPr lang="en" sz="1800" b="1" dirty="0"/>
              <a:t>flag problems </a:t>
            </a:r>
            <a:r>
              <a:rPr lang="en" sz="1800" dirty="0"/>
              <a:t>such as overfitting since it reserves a sample of the dataset and trains the model using the remaining dataset</a:t>
            </a:r>
            <a:endParaRPr sz="1800" dirty="0"/>
          </a:p>
          <a:p>
            <a:pPr marL="457200" lvl="0" indent="-342900" algn="l" rtl="0">
              <a:lnSpc>
                <a:spcPct val="150000"/>
              </a:lnSpc>
              <a:spcBef>
                <a:spcPts val="0"/>
              </a:spcBef>
              <a:spcAft>
                <a:spcPts val="0"/>
              </a:spcAft>
              <a:buSzPts val="1800"/>
              <a:buChar char="●"/>
            </a:pPr>
            <a:r>
              <a:rPr lang="en" sz="1800" dirty="0"/>
              <a:t>Not done due to time constraints.</a:t>
            </a: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25"/>
                                        </p:tgtEl>
                                        <p:attrNameLst>
                                          <p:attrName>style.visibility</p:attrName>
                                        </p:attrNameLst>
                                      </p:cBhvr>
                                      <p:to>
                                        <p:strVal val="visible"/>
                                      </p:to>
                                    </p:set>
                                    <p:animEffect transition="in" filter="fade">
                                      <p:cBhvr>
                                        <p:cTn id="7" dur="1000"/>
                                        <p:tgtEl>
                                          <p:spTgt spid="825"/>
                                        </p:tgtEl>
                                      </p:cBhvr>
                                    </p:animEffect>
                                  </p:childTnLst>
                                </p:cTn>
                              </p:par>
                              <p:par>
                                <p:cTn id="8" presetID="10" presetClass="entr" presetSubtype="0" fill="hold" nodeType="withEffect">
                                  <p:stCondLst>
                                    <p:cond delay="0"/>
                                  </p:stCondLst>
                                  <p:childTnLst>
                                    <p:set>
                                      <p:cBhvr>
                                        <p:cTn id="9" dur="1" fill="hold">
                                          <p:stCondLst>
                                            <p:cond delay="0"/>
                                          </p:stCondLst>
                                        </p:cTn>
                                        <p:tgtEl>
                                          <p:spTgt spid="834"/>
                                        </p:tgtEl>
                                        <p:attrNameLst>
                                          <p:attrName>style.visibility</p:attrName>
                                        </p:attrNameLst>
                                      </p:cBhvr>
                                      <p:to>
                                        <p:strVal val="visible"/>
                                      </p:to>
                                    </p:set>
                                    <p:animEffect transition="in" filter="fade">
                                      <p:cBhvr>
                                        <p:cTn id="10" dur="1000"/>
                                        <p:tgtEl>
                                          <p:spTgt spid="834"/>
                                        </p:tgtEl>
                                      </p:cBhvr>
                                    </p:animEffect>
                                  </p:childTnLst>
                                </p:cTn>
                              </p:par>
                              <p:par>
                                <p:cTn id="11" presetID="10" presetClass="entr" presetSubtype="0" fill="hold" nodeType="withEffect">
                                  <p:stCondLst>
                                    <p:cond delay="0"/>
                                  </p:stCondLst>
                                  <p:childTnLst>
                                    <p:set>
                                      <p:cBhvr>
                                        <p:cTn id="12" dur="1" fill="hold">
                                          <p:stCondLst>
                                            <p:cond delay="0"/>
                                          </p:stCondLst>
                                        </p:cTn>
                                        <p:tgtEl>
                                          <p:spTgt spid="829"/>
                                        </p:tgtEl>
                                        <p:attrNameLst>
                                          <p:attrName>style.visibility</p:attrName>
                                        </p:attrNameLst>
                                      </p:cBhvr>
                                      <p:to>
                                        <p:strVal val="visible"/>
                                      </p:to>
                                    </p:set>
                                    <p:animEffect transition="in" filter="fade">
                                      <p:cBhvr>
                                        <p:cTn id="13" dur="1000"/>
                                        <p:tgtEl>
                                          <p:spTgt spid="8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69">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 name="Google Shape;840;p69"/>
          <p:cNvGrpSpPr/>
          <p:nvPr/>
        </p:nvGrpSpPr>
        <p:grpSpPr>
          <a:xfrm>
            <a:off x="2196024" y="813222"/>
            <a:ext cx="6572782" cy="4150691"/>
            <a:chOff x="3723450" y="1800300"/>
            <a:chExt cx="4700552" cy="2709152"/>
          </a:xfrm>
        </p:grpSpPr>
        <p:sp>
          <p:nvSpPr>
            <p:cNvPr id="841" name="Google Shape;841;p69"/>
            <p:cNvSpPr/>
            <p:nvPr/>
          </p:nvSpPr>
          <p:spPr>
            <a:xfrm>
              <a:off x="3723450" y="1800300"/>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9"/>
            <p:cNvSpPr/>
            <p:nvPr/>
          </p:nvSpPr>
          <p:spPr>
            <a:xfrm>
              <a:off x="3881102" y="1957952"/>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 name="Google Shape;843;p69"/>
          <p:cNvSpPr txBox="1">
            <a:spLocks noGrp="1"/>
          </p:cNvSpPr>
          <p:nvPr>
            <p:ph type="title"/>
          </p:nvPr>
        </p:nvSpPr>
        <p:spPr>
          <a:xfrm>
            <a:off x="756838" y="22027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SMOTE</a:t>
            </a:r>
            <a:endParaRPr/>
          </a:p>
        </p:txBody>
      </p:sp>
      <p:pic>
        <p:nvPicPr>
          <p:cNvPr id="844" name="Google Shape;844;p69"/>
          <p:cNvPicPr preferRelativeResize="0"/>
          <p:nvPr/>
        </p:nvPicPr>
        <p:blipFill rotWithShape="1">
          <a:blip r:embed="rId4">
            <a:alphaModFix/>
          </a:blip>
          <a:srcRect l="2933" t="5179" r="68303" b="15132"/>
          <a:stretch/>
        </p:blipFill>
        <p:spPr>
          <a:xfrm>
            <a:off x="674875" y="1438950"/>
            <a:ext cx="1348800" cy="3609900"/>
          </a:xfrm>
          <a:prstGeom prst="roundRect">
            <a:avLst>
              <a:gd name="adj" fmla="val 38039"/>
            </a:avLst>
          </a:prstGeom>
          <a:noFill/>
          <a:ln>
            <a:noFill/>
          </a:ln>
        </p:spPr>
      </p:pic>
      <p:pic>
        <p:nvPicPr>
          <p:cNvPr id="845" name="Google Shape;845;p69">
            <a:hlinkClick r:id="" action="ppaction://noaction"/>
          </p:cNvPr>
          <p:cNvPicPr preferRelativeResize="0"/>
          <p:nvPr/>
        </p:nvPicPr>
        <p:blipFill rotWithShape="1">
          <a:blip r:embed="rId5">
            <a:alphaModFix/>
          </a:blip>
          <a:srcRect l="54419" t="75731" r="37524" b="18592"/>
          <a:stretch/>
        </p:blipFill>
        <p:spPr>
          <a:xfrm>
            <a:off x="2801591" y="4273917"/>
            <a:ext cx="421955" cy="297310"/>
          </a:xfrm>
          <a:prstGeom prst="rect">
            <a:avLst/>
          </a:prstGeom>
          <a:noFill/>
          <a:ln>
            <a:noFill/>
          </a:ln>
        </p:spPr>
      </p:pic>
      <p:pic>
        <p:nvPicPr>
          <p:cNvPr id="846" name="Google Shape;846;p69">
            <a:hlinkClick r:id="" action="ppaction://noaction"/>
          </p:cNvPr>
          <p:cNvPicPr preferRelativeResize="0"/>
          <p:nvPr/>
        </p:nvPicPr>
        <p:blipFill rotWithShape="1">
          <a:blip r:embed="rId5">
            <a:alphaModFix/>
          </a:blip>
          <a:srcRect l="42246" t="71149" r="48193" b="21101"/>
          <a:stretch/>
        </p:blipFill>
        <p:spPr>
          <a:xfrm>
            <a:off x="2479894" y="4097444"/>
            <a:ext cx="500780" cy="405915"/>
          </a:xfrm>
          <a:prstGeom prst="rect">
            <a:avLst/>
          </a:prstGeom>
          <a:noFill/>
          <a:ln>
            <a:noFill/>
          </a:ln>
        </p:spPr>
      </p:pic>
      <p:pic>
        <p:nvPicPr>
          <p:cNvPr id="847" name="Google Shape;847;p69">
            <a:hlinkClick r:id="" action="ppaction://noaction"/>
          </p:cNvPr>
          <p:cNvPicPr preferRelativeResize="0"/>
          <p:nvPr/>
        </p:nvPicPr>
        <p:blipFill rotWithShape="1">
          <a:blip r:embed="rId5">
            <a:alphaModFix/>
          </a:blip>
          <a:srcRect l="50933" t="84150" r="41010" b="10798"/>
          <a:stretch/>
        </p:blipFill>
        <p:spPr>
          <a:xfrm>
            <a:off x="2448995" y="4368142"/>
            <a:ext cx="421955" cy="264600"/>
          </a:xfrm>
          <a:prstGeom prst="rect">
            <a:avLst/>
          </a:prstGeom>
          <a:noFill/>
          <a:ln>
            <a:noFill/>
          </a:ln>
        </p:spPr>
      </p:pic>
      <p:pic>
        <p:nvPicPr>
          <p:cNvPr id="848" name="Google Shape;848;p69">
            <a:hlinkClick r:id="rId3" action="ppaction://hlinksldjump"/>
          </p:cNvPr>
          <p:cNvPicPr preferRelativeResize="0"/>
          <p:nvPr/>
        </p:nvPicPr>
        <p:blipFill>
          <a:blip r:embed="rId6">
            <a:alphaModFix/>
          </a:blip>
          <a:stretch>
            <a:fillRect/>
          </a:stretch>
        </p:blipFill>
        <p:spPr>
          <a:xfrm>
            <a:off x="285784" y="212345"/>
            <a:ext cx="389103" cy="341049"/>
          </a:xfrm>
          <a:prstGeom prst="rect">
            <a:avLst/>
          </a:prstGeom>
          <a:noFill/>
          <a:ln>
            <a:noFill/>
          </a:ln>
        </p:spPr>
      </p:pic>
      <p:sp>
        <p:nvSpPr>
          <p:cNvPr id="849" name="Google Shape;849;p69"/>
          <p:cNvSpPr txBox="1">
            <a:spLocks noGrp="1"/>
          </p:cNvSpPr>
          <p:nvPr>
            <p:ph type="subTitle" idx="1"/>
          </p:nvPr>
        </p:nvSpPr>
        <p:spPr>
          <a:xfrm>
            <a:off x="3065100" y="1182425"/>
            <a:ext cx="5477700" cy="3388800"/>
          </a:xfrm>
          <a:prstGeom prst="rect">
            <a:avLst/>
          </a:prstGeom>
        </p:spPr>
        <p:txBody>
          <a:bodyPr spcFirstLastPara="1" wrap="square" lIns="0" tIns="0" rIns="0" bIns="0" anchor="ctr" anchorCtr="0">
            <a:noAutofit/>
          </a:bodyPr>
          <a:lstStyle/>
          <a:p>
            <a:pPr marL="457200" lvl="0" indent="-342900" algn="l" rtl="0">
              <a:lnSpc>
                <a:spcPct val="150000"/>
              </a:lnSpc>
              <a:spcBef>
                <a:spcPts val="0"/>
              </a:spcBef>
              <a:spcAft>
                <a:spcPts val="0"/>
              </a:spcAft>
              <a:buSzPts val="1800"/>
              <a:buChar char="●"/>
            </a:pPr>
            <a:r>
              <a:rPr lang="en" sz="1800" dirty="0"/>
              <a:t>Final results show that we have an </a:t>
            </a:r>
            <a:r>
              <a:rPr lang="en" sz="1800" b="1" dirty="0"/>
              <a:t>imbalance of positive and negative sentiments</a:t>
            </a:r>
            <a:r>
              <a:rPr lang="en" sz="1800" dirty="0"/>
              <a:t>. </a:t>
            </a:r>
            <a:endParaRPr sz="1800" dirty="0"/>
          </a:p>
          <a:p>
            <a:pPr marL="457200" lvl="0" indent="-342900" algn="l" rtl="0">
              <a:lnSpc>
                <a:spcPct val="150000"/>
              </a:lnSpc>
              <a:spcBef>
                <a:spcPts val="0"/>
              </a:spcBef>
              <a:spcAft>
                <a:spcPts val="0"/>
              </a:spcAft>
              <a:buSzPts val="1800"/>
              <a:buChar char="●"/>
            </a:pPr>
            <a:r>
              <a:rPr lang="en" sz="1800" dirty="0"/>
              <a:t>Used </a:t>
            </a:r>
            <a:r>
              <a:rPr lang="en" sz="1800" b="1" dirty="0"/>
              <a:t>macro average  F1-score </a:t>
            </a:r>
            <a:r>
              <a:rPr lang="en" sz="1800" dirty="0"/>
              <a:t>to choose best performing model</a:t>
            </a:r>
            <a:endParaRPr sz="1800" dirty="0"/>
          </a:p>
          <a:p>
            <a:pPr marL="457200" lvl="0" indent="-342900" algn="l" rtl="0">
              <a:lnSpc>
                <a:spcPct val="150000"/>
              </a:lnSpc>
              <a:spcBef>
                <a:spcPts val="0"/>
              </a:spcBef>
              <a:spcAft>
                <a:spcPts val="0"/>
              </a:spcAft>
              <a:buSzPts val="1800"/>
              <a:buChar char="●"/>
            </a:pPr>
            <a:r>
              <a:rPr lang="en" sz="1800" dirty="0"/>
              <a:t>After doing further research, </a:t>
            </a:r>
            <a:r>
              <a:rPr lang="en" sz="1800" b="1" dirty="0"/>
              <a:t>Synthetic Minority Oversampling Technique (SMOTE) </a:t>
            </a:r>
            <a:r>
              <a:rPr lang="en" sz="1800" dirty="0"/>
              <a:t>can be used to tackle imbalance data. </a:t>
            </a:r>
            <a:endParaRPr sz="1800" dirty="0"/>
          </a:p>
          <a:p>
            <a:pPr marL="457200" lvl="0" indent="-342900" algn="l" rtl="0">
              <a:lnSpc>
                <a:spcPct val="150000"/>
              </a:lnSpc>
              <a:spcBef>
                <a:spcPts val="0"/>
              </a:spcBef>
              <a:spcAft>
                <a:spcPts val="0"/>
              </a:spcAft>
              <a:buSzPts val="1800"/>
              <a:buChar char="●"/>
            </a:pPr>
            <a:r>
              <a:rPr lang="en" sz="1800" dirty="0"/>
              <a:t>Not done due to time constraints</a:t>
            </a: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0"/>
                                        </p:tgtEl>
                                        <p:attrNameLst>
                                          <p:attrName>style.visibility</p:attrName>
                                        </p:attrNameLst>
                                      </p:cBhvr>
                                      <p:to>
                                        <p:strVal val="visible"/>
                                      </p:to>
                                    </p:set>
                                    <p:animEffect transition="in" filter="fade">
                                      <p:cBhvr>
                                        <p:cTn id="7" dur="1000"/>
                                        <p:tgtEl>
                                          <p:spTgt spid="840"/>
                                        </p:tgtEl>
                                      </p:cBhvr>
                                    </p:animEffect>
                                  </p:childTnLst>
                                </p:cTn>
                              </p:par>
                              <p:par>
                                <p:cTn id="8" presetID="10" presetClass="entr" presetSubtype="0" fill="hold" nodeType="withEffect">
                                  <p:stCondLst>
                                    <p:cond delay="0"/>
                                  </p:stCondLst>
                                  <p:childTnLst>
                                    <p:set>
                                      <p:cBhvr>
                                        <p:cTn id="9" dur="1" fill="hold">
                                          <p:stCondLst>
                                            <p:cond delay="0"/>
                                          </p:stCondLst>
                                        </p:cTn>
                                        <p:tgtEl>
                                          <p:spTgt spid="849"/>
                                        </p:tgtEl>
                                        <p:attrNameLst>
                                          <p:attrName>style.visibility</p:attrName>
                                        </p:attrNameLst>
                                      </p:cBhvr>
                                      <p:to>
                                        <p:strVal val="visible"/>
                                      </p:to>
                                    </p:set>
                                    <p:animEffect transition="in" filter="fade">
                                      <p:cBhvr>
                                        <p:cTn id="10" dur="1000"/>
                                        <p:tgtEl>
                                          <p:spTgt spid="849"/>
                                        </p:tgtEl>
                                      </p:cBhvr>
                                    </p:animEffect>
                                  </p:childTnLst>
                                </p:cTn>
                              </p:par>
                              <p:par>
                                <p:cTn id="11" presetID="10" presetClass="entr" presetSubtype="0" fill="hold" nodeType="withEffect">
                                  <p:stCondLst>
                                    <p:cond delay="0"/>
                                  </p:stCondLst>
                                  <p:childTnLst>
                                    <p:set>
                                      <p:cBhvr>
                                        <p:cTn id="12" dur="1" fill="hold">
                                          <p:stCondLst>
                                            <p:cond delay="0"/>
                                          </p:stCondLst>
                                        </p:cTn>
                                        <p:tgtEl>
                                          <p:spTgt spid="844"/>
                                        </p:tgtEl>
                                        <p:attrNameLst>
                                          <p:attrName>style.visibility</p:attrName>
                                        </p:attrNameLst>
                                      </p:cBhvr>
                                      <p:to>
                                        <p:strVal val="visible"/>
                                      </p:to>
                                    </p:set>
                                    <p:animEffect transition="in" filter="fade">
                                      <p:cBhvr>
                                        <p:cTn id="13" dur="1000"/>
                                        <p:tgtEl>
                                          <p:spTgt spid="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70"/>
          <p:cNvSpPr txBox="1"/>
          <p:nvPr/>
        </p:nvSpPr>
        <p:spPr>
          <a:xfrm>
            <a:off x="1215475" y="1093800"/>
            <a:ext cx="7502100" cy="29559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sz="1300" u="sng">
                <a:solidFill>
                  <a:srgbClr val="1155CC"/>
                </a:solidFill>
                <a:hlinkClick r:id="rId3">
                  <a:extLst>
                    <a:ext uri="{A12FA001-AC4F-418D-AE19-62706E023703}">
                      <ahyp:hlinkClr xmlns:ahyp="http://schemas.microsoft.com/office/drawing/2018/hyperlinkcolor" val="tx"/>
                    </a:ext>
                  </a:extLst>
                </a:hlinkClick>
              </a:rPr>
              <a:t>https://towardsdatascience.com/sentimental-analysis-using-vader-a3415fef7664</a:t>
            </a:r>
            <a:r>
              <a:rPr lang="en" sz="1300">
                <a:solidFill>
                  <a:schemeClr val="dk2"/>
                </a:solidFill>
              </a:rPr>
              <a:t> </a:t>
            </a:r>
            <a:endParaRPr sz="1300">
              <a:solidFill>
                <a:schemeClr val="dk2"/>
              </a:solidFill>
            </a:endParaRPr>
          </a:p>
          <a:p>
            <a:pPr marL="457200" lvl="0" indent="-311150" algn="l" rtl="0">
              <a:lnSpc>
                <a:spcPct val="115000"/>
              </a:lnSpc>
              <a:spcBef>
                <a:spcPts val="0"/>
              </a:spcBef>
              <a:spcAft>
                <a:spcPts val="0"/>
              </a:spcAft>
              <a:buSzPts val="1300"/>
              <a:buChar char="●"/>
            </a:pPr>
            <a:r>
              <a:rPr lang="en" sz="1300" u="sng">
                <a:solidFill>
                  <a:srgbClr val="1155CC"/>
                </a:solidFill>
                <a:hlinkClick r:id="rId4">
                  <a:extLst>
                    <a:ext uri="{A12FA001-AC4F-418D-AE19-62706E023703}">
                      <ahyp:hlinkClr xmlns:ahyp="http://schemas.microsoft.com/office/drawing/2018/hyperlinkcolor" val="tx"/>
                    </a:ext>
                  </a:extLst>
                </a:hlinkClick>
              </a:rPr>
              <a:t>https://machinelearningmastery.com/extra-trees-ensemble-with-python/#:~:text=Unlike%20random%20forest%2C%20which%20uses,a%20split%20point%20at%20random.&amp;text=The%20random%20selection%20of%20split,the%20variance%20of%20the%20algorithm</a:t>
            </a:r>
            <a:endParaRPr sz="1300">
              <a:solidFill>
                <a:schemeClr val="dk2"/>
              </a:solidFill>
            </a:endParaRPr>
          </a:p>
          <a:p>
            <a:pPr marL="457200" lvl="0" indent="-311150" algn="l" rtl="0">
              <a:lnSpc>
                <a:spcPct val="115000"/>
              </a:lnSpc>
              <a:spcBef>
                <a:spcPts val="0"/>
              </a:spcBef>
              <a:spcAft>
                <a:spcPts val="0"/>
              </a:spcAft>
              <a:buSzPts val="1300"/>
              <a:buChar char="●"/>
            </a:pPr>
            <a:r>
              <a:rPr lang="en" sz="1300" u="sng">
                <a:solidFill>
                  <a:srgbClr val="1155CC"/>
                </a:solidFill>
                <a:hlinkClick r:id="rId5">
                  <a:extLst>
                    <a:ext uri="{A12FA001-AC4F-418D-AE19-62706E023703}">
                      <ahyp:hlinkClr xmlns:ahyp="http://schemas.microsoft.com/office/drawing/2018/hyperlinkcolor" val="tx"/>
                    </a:ext>
                  </a:extLst>
                </a:hlinkClick>
              </a:rPr>
              <a:t>https://www.mwsug.org/proceedings/2019/IN/MWSUG-2019-IN-064.pdf</a:t>
            </a:r>
            <a:endParaRPr sz="1300">
              <a:solidFill>
                <a:schemeClr val="dk2"/>
              </a:solidFill>
            </a:endParaRPr>
          </a:p>
          <a:p>
            <a:pPr marL="457200" lvl="0" indent="-311150" algn="l" rtl="0">
              <a:lnSpc>
                <a:spcPct val="115000"/>
              </a:lnSpc>
              <a:spcBef>
                <a:spcPts val="0"/>
              </a:spcBef>
              <a:spcAft>
                <a:spcPts val="0"/>
              </a:spcAft>
              <a:buSzPts val="1300"/>
              <a:buChar char="●"/>
            </a:pPr>
            <a:r>
              <a:rPr lang="en" sz="1300" u="sng">
                <a:solidFill>
                  <a:srgbClr val="1155CC"/>
                </a:solidFill>
                <a:hlinkClick r:id="rId6">
                  <a:extLst>
                    <a:ext uri="{A12FA001-AC4F-418D-AE19-62706E023703}">
                      <ahyp:hlinkClr xmlns:ahyp="http://schemas.microsoft.com/office/drawing/2018/hyperlinkcolor" val="tx"/>
                    </a:ext>
                  </a:extLst>
                </a:hlinkClick>
              </a:rPr>
              <a:t>https://www.theanalysisfactor.com/assessing-the-fit-of-regression-models/</a:t>
            </a:r>
            <a:r>
              <a:rPr lang="en" sz="1300">
                <a:solidFill>
                  <a:schemeClr val="dk2"/>
                </a:solidFill>
              </a:rPr>
              <a:t> </a:t>
            </a:r>
            <a:endParaRPr sz="1300">
              <a:solidFill>
                <a:schemeClr val="dk2"/>
              </a:solidFill>
            </a:endParaRPr>
          </a:p>
          <a:p>
            <a:pPr marL="457200" lvl="0" indent="-311150" algn="l" rtl="0">
              <a:lnSpc>
                <a:spcPct val="115000"/>
              </a:lnSpc>
              <a:spcBef>
                <a:spcPts val="0"/>
              </a:spcBef>
              <a:spcAft>
                <a:spcPts val="0"/>
              </a:spcAft>
              <a:buSzPts val="1300"/>
              <a:buChar char="●"/>
            </a:pPr>
            <a:r>
              <a:rPr lang="en" sz="1300" u="sng">
                <a:solidFill>
                  <a:srgbClr val="1155CC"/>
                </a:solidFill>
                <a:hlinkClick r:id="rId7">
                  <a:extLst>
                    <a:ext uri="{A12FA001-AC4F-418D-AE19-62706E023703}">
                      <ahyp:hlinkClr xmlns:ahyp="http://schemas.microsoft.com/office/drawing/2018/hyperlinkcolor" val="tx"/>
                    </a:ext>
                  </a:extLst>
                </a:hlinkClick>
              </a:rPr>
              <a:t>https://archive.ics.uci.edu/ml/datasets/Drug+Review+Dataset+%28Drugs.com%29</a:t>
            </a:r>
            <a:endParaRPr sz="1300">
              <a:solidFill>
                <a:schemeClr val="dk2"/>
              </a:solidFill>
            </a:endParaRPr>
          </a:p>
          <a:p>
            <a:pPr marL="457200" lvl="0" indent="-311150" algn="l" rtl="0">
              <a:lnSpc>
                <a:spcPct val="115000"/>
              </a:lnSpc>
              <a:spcBef>
                <a:spcPts val="0"/>
              </a:spcBef>
              <a:spcAft>
                <a:spcPts val="0"/>
              </a:spcAft>
              <a:buSzPts val="1300"/>
              <a:buChar char="●"/>
            </a:pPr>
            <a:r>
              <a:rPr lang="en" sz="1300" u="sng">
                <a:solidFill>
                  <a:srgbClr val="1155CC"/>
                </a:solidFill>
                <a:hlinkClick r:id="rId8">
                  <a:extLst>
                    <a:ext uri="{A12FA001-AC4F-418D-AE19-62706E023703}">
                      <ahyp:hlinkClr xmlns:ahyp="http://schemas.microsoft.com/office/drawing/2018/hyperlinkcolor" val="tx"/>
                    </a:ext>
                  </a:extLst>
                </a:hlinkClick>
              </a:rPr>
              <a:t>https://monkeylearn.com/blog/what-is-tf-idf/</a:t>
            </a:r>
            <a:r>
              <a:rPr lang="en" sz="1300">
                <a:solidFill>
                  <a:schemeClr val="dk2"/>
                </a:solidFill>
              </a:rPr>
              <a:t> </a:t>
            </a:r>
            <a:endParaRPr sz="1300">
              <a:solidFill>
                <a:schemeClr val="dk2"/>
              </a:solidFill>
            </a:endParaRPr>
          </a:p>
          <a:p>
            <a:pPr marL="457200" lvl="0" indent="-311150" algn="l" rtl="0">
              <a:lnSpc>
                <a:spcPct val="115000"/>
              </a:lnSpc>
              <a:spcBef>
                <a:spcPts val="0"/>
              </a:spcBef>
              <a:spcAft>
                <a:spcPts val="0"/>
              </a:spcAft>
              <a:buSzPts val="1300"/>
              <a:buChar char="●"/>
            </a:pPr>
            <a:r>
              <a:rPr lang="en" sz="1300" u="sng">
                <a:solidFill>
                  <a:srgbClr val="1155CC"/>
                </a:solidFill>
                <a:hlinkClick r:id="rId9">
                  <a:extLst>
                    <a:ext uri="{A12FA001-AC4F-418D-AE19-62706E023703}">
                      <ahyp:hlinkClr xmlns:ahyp="http://schemas.microsoft.com/office/drawing/2018/hyperlinkcolor" val="tx"/>
                    </a:ext>
                  </a:extLst>
                </a:hlinkClick>
              </a:rPr>
              <a:t>https://www.researchgate.net/publication/343064584_Disease_Prediction_and_Drug_Recommendation_Android_Application_using_Data_Mining_Virtual_Doctor</a:t>
            </a:r>
            <a:r>
              <a:rPr lang="en" sz="1300">
                <a:solidFill>
                  <a:schemeClr val="dk2"/>
                </a:solidFill>
              </a:rPr>
              <a:t> </a:t>
            </a:r>
            <a:endParaRPr sz="1300">
              <a:solidFill>
                <a:schemeClr val="dk2"/>
              </a:solidFill>
            </a:endParaRPr>
          </a:p>
          <a:p>
            <a:pPr marL="457200" lvl="0" indent="-311150" algn="l" rtl="0">
              <a:lnSpc>
                <a:spcPct val="115000"/>
              </a:lnSpc>
              <a:spcBef>
                <a:spcPts val="0"/>
              </a:spcBef>
              <a:spcAft>
                <a:spcPts val="0"/>
              </a:spcAft>
              <a:buSzPts val="1300"/>
              <a:buChar char="●"/>
            </a:pPr>
            <a:r>
              <a:rPr lang="en" sz="1300" u="sng">
                <a:solidFill>
                  <a:srgbClr val="1155CC"/>
                </a:solidFill>
                <a:hlinkClick r:id="rId10">
                  <a:extLst>
                    <a:ext uri="{A12FA001-AC4F-418D-AE19-62706E023703}">
                      <ahyp:hlinkClr xmlns:ahyp="http://schemas.microsoft.com/office/drawing/2018/hyperlinkcolor" val="tx"/>
                    </a:ext>
                  </a:extLst>
                </a:hlinkClick>
              </a:rPr>
              <a:t>https://towardsdatascience.com/sentiment-analysis-vader-or-textblob-ff25514ac540</a:t>
            </a:r>
            <a:r>
              <a:rPr lang="en" sz="1300">
                <a:solidFill>
                  <a:schemeClr val="dk2"/>
                </a:solidFill>
              </a:rPr>
              <a:t> </a:t>
            </a:r>
            <a:endParaRPr sz="1300">
              <a:solidFill>
                <a:schemeClr val="dk2"/>
              </a:solidFill>
            </a:endParaRPr>
          </a:p>
          <a:p>
            <a:pPr marL="0" lvl="0" indent="0" algn="l" rtl="0">
              <a:lnSpc>
                <a:spcPct val="115000"/>
              </a:lnSpc>
              <a:spcBef>
                <a:spcPts val="1200"/>
              </a:spcBef>
              <a:spcAft>
                <a:spcPts val="0"/>
              </a:spcAft>
              <a:buClr>
                <a:schemeClr val="dk2"/>
              </a:buClr>
              <a:buSzPts val="1100"/>
              <a:buFont typeface="Arial"/>
              <a:buNone/>
            </a:pPr>
            <a:endParaRPr sz="1100">
              <a:solidFill>
                <a:schemeClr val="dk2"/>
              </a:solidFill>
            </a:endParaRPr>
          </a:p>
          <a:p>
            <a:pPr marL="0" lvl="0" indent="0" algn="just" rtl="0">
              <a:lnSpc>
                <a:spcPct val="150000"/>
              </a:lnSpc>
              <a:spcBef>
                <a:spcPts val="1200"/>
              </a:spcBef>
              <a:spcAft>
                <a:spcPts val="0"/>
              </a:spcAft>
              <a:buNone/>
            </a:pPr>
            <a:endParaRPr sz="1800">
              <a:latin typeface="Lato"/>
              <a:ea typeface="Lato"/>
              <a:cs typeface="Lato"/>
              <a:sym typeface="Lato"/>
            </a:endParaRPr>
          </a:p>
          <a:p>
            <a:pPr marL="0" lvl="0" indent="0" algn="just" rtl="0">
              <a:lnSpc>
                <a:spcPct val="150000"/>
              </a:lnSpc>
              <a:spcBef>
                <a:spcPts val="0"/>
              </a:spcBef>
              <a:spcAft>
                <a:spcPts val="0"/>
              </a:spcAft>
              <a:buNone/>
            </a:pPr>
            <a:endParaRPr sz="1800">
              <a:latin typeface="Lato"/>
              <a:ea typeface="Lato"/>
              <a:cs typeface="Lato"/>
              <a:sym typeface="Lato"/>
            </a:endParaRPr>
          </a:p>
        </p:txBody>
      </p:sp>
      <p:sp>
        <p:nvSpPr>
          <p:cNvPr id="855" name="Google Shape;855;p70">
            <a:hlinkClick r:id="rId11"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0"/>
          <p:cNvSpPr txBox="1">
            <a:spLocks noGrp="1"/>
          </p:cNvSpPr>
          <p:nvPr>
            <p:ph type="title"/>
          </p:nvPr>
        </p:nvSpPr>
        <p:spPr>
          <a:xfrm>
            <a:off x="1353600" y="445025"/>
            <a:ext cx="7502100" cy="3411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2"/>
                </a:solidFill>
              </a:rPr>
              <a:t>References</a:t>
            </a:r>
            <a:endParaRPr sz="2000"/>
          </a:p>
        </p:txBody>
      </p:sp>
      <p:pic>
        <p:nvPicPr>
          <p:cNvPr id="857" name="Google Shape;857;p70">
            <a:hlinkClick r:id="rId11" action="ppaction://hlinksldjump"/>
          </p:cNvPr>
          <p:cNvPicPr preferRelativeResize="0"/>
          <p:nvPr/>
        </p:nvPicPr>
        <p:blipFill>
          <a:blip r:embed="rId12">
            <a:alphaModFix/>
          </a:blip>
          <a:stretch>
            <a:fillRect/>
          </a:stretch>
        </p:blipFill>
        <p:spPr>
          <a:xfrm>
            <a:off x="285784" y="212345"/>
            <a:ext cx="389103" cy="3410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71"/>
          <p:cNvSpPr txBox="1">
            <a:spLocks noGrp="1"/>
          </p:cNvSpPr>
          <p:nvPr>
            <p:ph type="title"/>
          </p:nvPr>
        </p:nvSpPr>
        <p:spPr>
          <a:xfrm flipH="1">
            <a:off x="4454550" y="1528775"/>
            <a:ext cx="4247400" cy="1086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sz="6000"/>
              <a:t>Thank you </a:t>
            </a:r>
            <a:endParaRPr sz="6000"/>
          </a:p>
          <a:p>
            <a:pPr marL="0" lvl="0" indent="0" algn="r" rtl="0">
              <a:spcBef>
                <a:spcPts val="0"/>
              </a:spcBef>
              <a:spcAft>
                <a:spcPts val="0"/>
              </a:spcAft>
              <a:buNone/>
            </a:pPr>
            <a:endParaRPr sz="6000"/>
          </a:p>
        </p:txBody>
      </p:sp>
      <p:pic>
        <p:nvPicPr>
          <p:cNvPr id="863" name="Google Shape;863;p71"/>
          <p:cNvPicPr preferRelativeResize="0"/>
          <p:nvPr/>
        </p:nvPicPr>
        <p:blipFill rotWithShape="1">
          <a:blip r:embed="rId3">
            <a:alphaModFix/>
          </a:blip>
          <a:srcRect l="1630" r="-7529" b="-10"/>
          <a:stretch/>
        </p:blipFill>
        <p:spPr>
          <a:xfrm flipH="1">
            <a:off x="428100" y="1503100"/>
            <a:ext cx="3255300" cy="3074700"/>
          </a:xfrm>
          <a:prstGeom prst="roundRect">
            <a:avLst>
              <a:gd name="adj" fmla="val 33816"/>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863"/>
                                        </p:tgtEl>
                                        <p:attrNameLst>
                                          <p:attrName>style.visibility</p:attrName>
                                        </p:attrNameLst>
                                      </p:cBhvr>
                                      <p:to>
                                        <p:strVal val="visible"/>
                                      </p:to>
                                    </p:set>
                                    <p:anim calcmode="lin" valueType="num">
                                      <p:cBhvr additive="base">
                                        <p:cTn id="7" dur="1000"/>
                                        <p:tgtEl>
                                          <p:spTgt spid="863"/>
                                        </p:tgtEl>
                                        <p:attrNameLst>
                                          <p:attrName>ppt_w</p:attrName>
                                        </p:attrNameLst>
                                      </p:cBhvr>
                                      <p:tavLst>
                                        <p:tav tm="0">
                                          <p:val>
                                            <p:strVal val="0"/>
                                          </p:val>
                                        </p:tav>
                                        <p:tav tm="100000">
                                          <p:val>
                                            <p:strVal val="#ppt_w"/>
                                          </p:val>
                                        </p:tav>
                                      </p:tavLst>
                                    </p:anim>
                                    <p:anim calcmode="lin" valueType="num">
                                      <p:cBhvr additive="base">
                                        <p:cTn id="8" dur="1000"/>
                                        <p:tgtEl>
                                          <p:spTgt spid="86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3">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3"/>
          <p:cNvGrpSpPr/>
          <p:nvPr/>
        </p:nvGrpSpPr>
        <p:grpSpPr>
          <a:xfrm>
            <a:off x="2196024" y="813222"/>
            <a:ext cx="6572782" cy="4150691"/>
            <a:chOff x="3723450" y="1800300"/>
            <a:chExt cx="4700552" cy="2709152"/>
          </a:xfrm>
        </p:grpSpPr>
        <p:sp>
          <p:nvSpPr>
            <p:cNvPr id="312" name="Google Shape;312;p33"/>
            <p:cNvSpPr/>
            <p:nvPr/>
          </p:nvSpPr>
          <p:spPr>
            <a:xfrm>
              <a:off x="3723450" y="1800300"/>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3881102" y="1957952"/>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3"/>
          <p:cNvSpPr txBox="1">
            <a:spLocks noGrp="1"/>
          </p:cNvSpPr>
          <p:nvPr>
            <p:ph type="subTitle" idx="1"/>
          </p:nvPr>
        </p:nvSpPr>
        <p:spPr>
          <a:xfrm>
            <a:off x="2594075" y="1256175"/>
            <a:ext cx="5674200" cy="2993700"/>
          </a:xfrm>
          <a:prstGeom prst="rect">
            <a:avLst/>
          </a:prstGeom>
        </p:spPr>
        <p:txBody>
          <a:bodyPr spcFirstLastPara="1" wrap="square" lIns="0" tIns="0" rIns="0" bIns="0" anchor="ctr" anchorCtr="0">
            <a:noAutofit/>
          </a:bodyPr>
          <a:lstStyle/>
          <a:p>
            <a:pPr marL="457200" lvl="0" indent="-330200" algn="l" rtl="0">
              <a:lnSpc>
                <a:spcPct val="150000"/>
              </a:lnSpc>
              <a:spcBef>
                <a:spcPts val="0"/>
              </a:spcBef>
              <a:spcAft>
                <a:spcPts val="0"/>
              </a:spcAft>
              <a:buSzPts val="1600"/>
              <a:buChar char="●"/>
            </a:pPr>
            <a:r>
              <a:rPr lang="en"/>
              <a:t>Drug reviews play a significant role in providing crucial medical care information </a:t>
            </a:r>
            <a:endParaRPr/>
          </a:p>
          <a:p>
            <a:pPr marL="457200" lvl="0" indent="-330200" algn="l" rtl="0">
              <a:lnSpc>
                <a:spcPct val="150000"/>
              </a:lnSpc>
              <a:spcBef>
                <a:spcPts val="0"/>
              </a:spcBef>
              <a:spcAft>
                <a:spcPts val="0"/>
              </a:spcAft>
              <a:buSzPts val="1600"/>
              <a:buChar char="●"/>
            </a:pPr>
            <a:r>
              <a:rPr lang="en"/>
              <a:t>Patients now are more health conscious </a:t>
            </a:r>
            <a:endParaRPr/>
          </a:p>
          <a:p>
            <a:pPr marL="457200" lvl="0" indent="-330200" algn="l" rtl="0">
              <a:lnSpc>
                <a:spcPct val="150000"/>
              </a:lnSpc>
              <a:spcBef>
                <a:spcPts val="0"/>
              </a:spcBef>
              <a:spcAft>
                <a:spcPts val="0"/>
              </a:spcAft>
              <a:buSzPts val="1600"/>
              <a:buChar char="●"/>
            </a:pPr>
            <a:r>
              <a:rPr lang="en"/>
              <a:t>Increasingly using the Internet to gather information in managing their own health</a:t>
            </a:r>
            <a:endParaRPr/>
          </a:p>
          <a:p>
            <a:pPr marL="457200" lvl="0" indent="-330200" algn="l" rtl="0">
              <a:lnSpc>
                <a:spcPct val="150000"/>
              </a:lnSpc>
              <a:spcBef>
                <a:spcPts val="0"/>
              </a:spcBef>
              <a:spcAft>
                <a:spcPts val="0"/>
              </a:spcAft>
              <a:buSzPts val="1600"/>
              <a:buChar char="●"/>
            </a:pPr>
            <a:r>
              <a:rPr lang="en"/>
              <a:t>Looking for stories from patients online, which they might not be able to find among their friends and family. </a:t>
            </a:r>
            <a:endParaRPr/>
          </a:p>
        </p:txBody>
      </p:sp>
      <p:sp>
        <p:nvSpPr>
          <p:cNvPr id="315" name="Google Shape;315;p33"/>
          <p:cNvSpPr txBox="1">
            <a:spLocks noGrp="1"/>
          </p:cNvSpPr>
          <p:nvPr>
            <p:ph type="title"/>
          </p:nvPr>
        </p:nvSpPr>
        <p:spPr>
          <a:xfrm>
            <a:off x="756838" y="22027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Description</a:t>
            </a:r>
            <a:endParaRPr dirty="0"/>
          </a:p>
        </p:txBody>
      </p:sp>
      <p:pic>
        <p:nvPicPr>
          <p:cNvPr id="316" name="Google Shape;316;p33"/>
          <p:cNvPicPr preferRelativeResize="0"/>
          <p:nvPr/>
        </p:nvPicPr>
        <p:blipFill rotWithShape="1">
          <a:blip r:embed="rId4">
            <a:alphaModFix/>
          </a:blip>
          <a:srcRect l="2933" t="5179" r="68303" b="15132"/>
          <a:stretch/>
        </p:blipFill>
        <p:spPr>
          <a:xfrm>
            <a:off x="674875" y="1438950"/>
            <a:ext cx="1348800" cy="3609900"/>
          </a:xfrm>
          <a:prstGeom prst="roundRect">
            <a:avLst>
              <a:gd name="adj" fmla="val 38039"/>
            </a:avLst>
          </a:prstGeom>
          <a:noFill/>
          <a:ln>
            <a:noFill/>
          </a:ln>
        </p:spPr>
      </p:pic>
      <p:pic>
        <p:nvPicPr>
          <p:cNvPr id="317" name="Google Shape;317;p33">
            <a:hlinkClick r:id="" action="ppaction://noaction"/>
          </p:cNvPr>
          <p:cNvPicPr preferRelativeResize="0"/>
          <p:nvPr/>
        </p:nvPicPr>
        <p:blipFill rotWithShape="1">
          <a:blip r:embed="rId5">
            <a:alphaModFix/>
          </a:blip>
          <a:srcRect l="54419" t="75731" r="37524" b="18592"/>
          <a:stretch/>
        </p:blipFill>
        <p:spPr>
          <a:xfrm>
            <a:off x="3030191" y="4197717"/>
            <a:ext cx="421955" cy="297310"/>
          </a:xfrm>
          <a:prstGeom prst="rect">
            <a:avLst/>
          </a:prstGeom>
          <a:noFill/>
          <a:ln>
            <a:noFill/>
          </a:ln>
        </p:spPr>
      </p:pic>
      <p:pic>
        <p:nvPicPr>
          <p:cNvPr id="318" name="Google Shape;318;p33">
            <a:hlinkClick r:id="" action="ppaction://noaction"/>
          </p:cNvPr>
          <p:cNvPicPr preferRelativeResize="0"/>
          <p:nvPr/>
        </p:nvPicPr>
        <p:blipFill rotWithShape="1">
          <a:blip r:embed="rId5">
            <a:alphaModFix/>
          </a:blip>
          <a:srcRect l="42246" t="71149" r="48193" b="21101"/>
          <a:stretch/>
        </p:blipFill>
        <p:spPr>
          <a:xfrm>
            <a:off x="2708494" y="4021244"/>
            <a:ext cx="500780" cy="405915"/>
          </a:xfrm>
          <a:prstGeom prst="rect">
            <a:avLst/>
          </a:prstGeom>
          <a:noFill/>
          <a:ln>
            <a:noFill/>
          </a:ln>
        </p:spPr>
      </p:pic>
      <p:pic>
        <p:nvPicPr>
          <p:cNvPr id="319" name="Google Shape;319;p33">
            <a:hlinkClick r:id="" action="ppaction://noaction"/>
          </p:cNvPr>
          <p:cNvPicPr preferRelativeResize="0"/>
          <p:nvPr/>
        </p:nvPicPr>
        <p:blipFill rotWithShape="1">
          <a:blip r:embed="rId5">
            <a:alphaModFix/>
          </a:blip>
          <a:srcRect l="50933" t="84150" r="41010" b="10798"/>
          <a:stretch/>
        </p:blipFill>
        <p:spPr>
          <a:xfrm>
            <a:off x="2677595" y="4291942"/>
            <a:ext cx="421955" cy="264600"/>
          </a:xfrm>
          <a:prstGeom prst="rect">
            <a:avLst/>
          </a:prstGeom>
          <a:noFill/>
          <a:ln>
            <a:noFill/>
          </a:ln>
        </p:spPr>
      </p:pic>
      <p:pic>
        <p:nvPicPr>
          <p:cNvPr id="320" name="Google Shape;320;p33">
            <a:hlinkClick r:id="rId3" action="ppaction://hlinksldjump"/>
          </p:cNvPr>
          <p:cNvPicPr preferRelativeResize="0"/>
          <p:nvPr/>
        </p:nvPicPr>
        <p:blipFill>
          <a:blip r:embed="rId6">
            <a:alphaModFix/>
          </a:blip>
          <a:stretch>
            <a:fillRect/>
          </a:stretch>
        </p:blipFill>
        <p:spPr>
          <a:xfrm>
            <a:off x="285784" y="212345"/>
            <a:ext cx="389103" cy="3410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1000"/>
                                        <p:tgtEl>
                                          <p:spTgt spid="311"/>
                                        </p:tgtEl>
                                      </p:cBhvr>
                                    </p:animEffect>
                                  </p:childTnLst>
                                </p:cTn>
                              </p:par>
                              <p:par>
                                <p:cTn id="8" presetID="10" presetClass="entr" presetSubtype="0" fill="hold" nodeType="withEffect">
                                  <p:stCondLst>
                                    <p:cond delay="0"/>
                                  </p:stCondLst>
                                  <p:childTnLst>
                                    <p:set>
                                      <p:cBhvr>
                                        <p:cTn id="9" dur="1" fill="hold">
                                          <p:stCondLst>
                                            <p:cond delay="0"/>
                                          </p:stCondLst>
                                        </p:cTn>
                                        <p:tgtEl>
                                          <p:spTgt spid="314"/>
                                        </p:tgtEl>
                                        <p:attrNameLst>
                                          <p:attrName>style.visibility</p:attrName>
                                        </p:attrNameLst>
                                      </p:cBhvr>
                                      <p:to>
                                        <p:strVal val="visible"/>
                                      </p:to>
                                    </p:set>
                                    <p:animEffect transition="in" filter="fade">
                                      <p:cBhvr>
                                        <p:cTn id="10" dur="1000"/>
                                        <p:tgtEl>
                                          <p:spTgt spid="314"/>
                                        </p:tgtEl>
                                      </p:cBhvr>
                                    </p:animEffect>
                                  </p:childTnLst>
                                </p:cTn>
                              </p:par>
                              <p:par>
                                <p:cTn id="11" presetID="10" presetClass="entr" presetSubtype="0" fill="hold" nodeType="withEffect">
                                  <p:stCondLst>
                                    <p:cond delay="0"/>
                                  </p:stCondLst>
                                  <p:childTnLst>
                                    <p:set>
                                      <p:cBhvr>
                                        <p:cTn id="12" dur="1" fill="hold">
                                          <p:stCondLst>
                                            <p:cond delay="0"/>
                                          </p:stCondLst>
                                        </p:cTn>
                                        <p:tgtEl>
                                          <p:spTgt spid="316"/>
                                        </p:tgtEl>
                                        <p:attrNameLst>
                                          <p:attrName>style.visibility</p:attrName>
                                        </p:attrNameLst>
                                      </p:cBhvr>
                                      <p:to>
                                        <p:strVal val="visible"/>
                                      </p:to>
                                    </p:set>
                                    <p:animEffect transition="in" filter="fade">
                                      <p:cBhvr>
                                        <p:cTn id="13"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4">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34"/>
          <p:cNvGrpSpPr/>
          <p:nvPr/>
        </p:nvGrpSpPr>
        <p:grpSpPr>
          <a:xfrm>
            <a:off x="2196024" y="813222"/>
            <a:ext cx="6572782" cy="4150691"/>
            <a:chOff x="3723450" y="1800300"/>
            <a:chExt cx="4700552" cy="2709152"/>
          </a:xfrm>
        </p:grpSpPr>
        <p:sp>
          <p:nvSpPr>
            <p:cNvPr id="327" name="Google Shape;327;p34"/>
            <p:cNvSpPr/>
            <p:nvPr/>
          </p:nvSpPr>
          <p:spPr>
            <a:xfrm>
              <a:off x="3723450" y="1800300"/>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3881102" y="1957952"/>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4"/>
          <p:cNvSpPr txBox="1">
            <a:spLocks noGrp="1"/>
          </p:cNvSpPr>
          <p:nvPr>
            <p:ph type="subTitle" idx="1"/>
          </p:nvPr>
        </p:nvSpPr>
        <p:spPr>
          <a:xfrm>
            <a:off x="2594075" y="1256175"/>
            <a:ext cx="5674200" cy="2993700"/>
          </a:xfrm>
          <a:prstGeom prst="rect">
            <a:avLst/>
          </a:prstGeom>
        </p:spPr>
        <p:txBody>
          <a:bodyPr spcFirstLastPara="1" wrap="square" lIns="0" tIns="0" rIns="0" bIns="0" anchor="ctr" anchorCtr="0">
            <a:noAutofit/>
          </a:bodyPr>
          <a:lstStyle/>
          <a:p>
            <a:pPr marL="457200" lvl="0" indent="-330200" algn="l" rtl="0">
              <a:lnSpc>
                <a:spcPct val="150000"/>
              </a:lnSpc>
              <a:spcBef>
                <a:spcPts val="0"/>
              </a:spcBef>
              <a:spcAft>
                <a:spcPts val="0"/>
              </a:spcAft>
              <a:buSzPts val="1600"/>
              <a:buChar char="●"/>
            </a:pPr>
            <a:r>
              <a:rPr lang="en"/>
              <a:t>An overwhelming number of over-the-counter drug reviews online. </a:t>
            </a:r>
            <a:endParaRPr/>
          </a:p>
          <a:p>
            <a:pPr marL="457200" lvl="0" indent="-330200" algn="l" rtl="0">
              <a:lnSpc>
                <a:spcPct val="150000"/>
              </a:lnSpc>
              <a:spcBef>
                <a:spcPts val="0"/>
              </a:spcBef>
              <a:spcAft>
                <a:spcPts val="0"/>
              </a:spcAft>
              <a:buSzPts val="1600"/>
              <a:buChar char="●"/>
            </a:pPr>
            <a:r>
              <a:rPr lang="en"/>
              <a:t>Patients have to go through them manually and individually to find the most suitable drug for their condition</a:t>
            </a:r>
            <a:endParaRPr/>
          </a:p>
          <a:p>
            <a:pPr marL="457200" lvl="0" indent="-330200" algn="l" rtl="0">
              <a:lnSpc>
                <a:spcPct val="150000"/>
              </a:lnSpc>
              <a:spcBef>
                <a:spcPts val="0"/>
              </a:spcBef>
              <a:spcAft>
                <a:spcPts val="0"/>
              </a:spcAft>
              <a:buSzPts val="1600"/>
              <a:buChar char="●"/>
            </a:pPr>
            <a:r>
              <a:rPr lang="en" b="1"/>
              <a:t>Highly inefficient</a:t>
            </a:r>
            <a:r>
              <a:rPr lang="en"/>
              <a:t> and </a:t>
            </a:r>
            <a:r>
              <a:rPr lang="en" b="1"/>
              <a:t>time consuming</a:t>
            </a:r>
            <a:endParaRPr/>
          </a:p>
        </p:txBody>
      </p:sp>
      <p:sp>
        <p:nvSpPr>
          <p:cNvPr id="330" name="Google Shape;330;p34"/>
          <p:cNvSpPr txBox="1">
            <a:spLocks noGrp="1"/>
          </p:cNvSpPr>
          <p:nvPr>
            <p:ph type="title"/>
          </p:nvPr>
        </p:nvSpPr>
        <p:spPr>
          <a:xfrm>
            <a:off x="756838" y="22027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Problem</a:t>
            </a:r>
            <a:endParaRPr/>
          </a:p>
        </p:txBody>
      </p:sp>
      <p:pic>
        <p:nvPicPr>
          <p:cNvPr id="331" name="Google Shape;331;p34"/>
          <p:cNvPicPr preferRelativeResize="0"/>
          <p:nvPr/>
        </p:nvPicPr>
        <p:blipFill rotWithShape="1">
          <a:blip r:embed="rId4">
            <a:alphaModFix/>
          </a:blip>
          <a:srcRect l="2933" t="5179" r="68303" b="15132"/>
          <a:stretch/>
        </p:blipFill>
        <p:spPr>
          <a:xfrm>
            <a:off x="674875" y="1438950"/>
            <a:ext cx="1348800" cy="3609900"/>
          </a:xfrm>
          <a:prstGeom prst="roundRect">
            <a:avLst>
              <a:gd name="adj" fmla="val 38039"/>
            </a:avLst>
          </a:prstGeom>
          <a:noFill/>
          <a:ln>
            <a:noFill/>
          </a:ln>
        </p:spPr>
      </p:pic>
      <p:pic>
        <p:nvPicPr>
          <p:cNvPr id="332" name="Google Shape;332;p34">
            <a:hlinkClick r:id="" action="ppaction://noaction"/>
          </p:cNvPr>
          <p:cNvPicPr preferRelativeResize="0"/>
          <p:nvPr/>
        </p:nvPicPr>
        <p:blipFill rotWithShape="1">
          <a:blip r:embed="rId5">
            <a:alphaModFix/>
          </a:blip>
          <a:srcRect l="54419" t="75731" r="37524" b="18592"/>
          <a:stretch/>
        </p:blipFill>
        <p:spPr>
          <a:xfrm>
            <a:off x="3030191" y="4197717"/>
            <a:ext cx="421955" cy="297310"/>
          </a:xfrm>
          <a:prstGeom prst="rect">
            <a:avLst/>
          </a:prstGeom>
          <a:noFill/>
          <a:ln>
            <a:noFill/>
          </a:ln>
        </p:spPr>
      </p:pic>
      <p:pic>
        <p:nvPicPr>
          <p:cNvPr id="333" name="Google Shape;333;p34">
            <a:hlinkClick r:id="" action="ppaction://noaction"/>
          </p:cNvPr>
          <p:cNvPicPr preferRelativeResize="0"/>
          <p:nvPr/>
        </p:nvPicPr>
        <p:blipFill rotWithShape="1">
          <a:blip r:embed="rId5">
            <a:alphaModFix/>
          </a:blip>
          <a:srcRect l="42246" t="71149" r="48193" b="21101"/>
          <a:stretch/>
        </p:blipFill>
        <p:spPr>
          <a:xfrm>
            <a:off x="2708494" y="4021244"/>
            <a:ext cx="500780" cy="405915"/>
          </a:xfrm>
          <a:prstGeom prst="rect">
            <a:avLst/>
          </a:prstGeom>
          <a:noFill/>
          <a:ln>
            <a:noFill/>
          </a:ln>
        </p:spPr>
      </p:pic>
      <p:pic>
        <p:nvPicPr>
          <p:cNvPr id="334" name="Google Shape;334;p34">
            <a:hlinkClick r:id="" action="ppaction://noaction"/>
          </p:cNvPr>
          <p:cNvPicPr preferRelativeResize="0"/>
          <p:nvPr/>
        </p:nvPicPr>
        <p:blipFill rotWithShape="1">
          <a:blip r:embed="rId5">
            <a:alphaModFix/>
          </a:blip>
          <a:srcRect l="50933" t="84150" r="41010" b="10798"/>
          <a:stretch/>
        </p:blipFill>
        <p:spPr>
          <a:xfrm>
            <a:off x="2677595" y="4291942"/>
            <a:ext cx="421955" cy="264600"/>
          </a:xfrm>
          <a:prstGeom prst="rect">
            <a:avLst/>
          </a:prstGeom>
          <a:noFill/>
          <a:ln>
            <a:noFill/>
          </a:ln>
        </p:spPr>
      </p:pic>
      <p:pic>
        <p:nvPicPr>
          <p:cNvPr id="335" name="Google Shape;335;p34">
            <a:hlinkClick r:id="rId3" action="ppaction://hlinksldjump"/>
          </p:cNvPr>
          <p:cNvPicPr preferRelativeResize="0"/>
          <p:nvPr/>
        </p:nvPicPr>
        <p:blipFill>
          <a:blip r:embed="rId6">
            <a:alphaModFix/>
          </a:blip>
          <a:stretch>
            <a:fillRect/>
          </a:stretch>
        </p:blipFill>
        <p:spPr>
          <a:xfrm>
            <a:off x="285784" y="212345"/>
            <a:ext cx="389103" cy="3410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1000"/>
                                        <p:tgtEl>
                                          <p:spTgt spid="326"/>
                                        </p:tgtEl>
                                      </p:cBhvr>
                                    </p:animEffect>
                                  </p:childTnLst>
                                </p:cTn>
                              </p:par>
                              <p:par>
                                <p:cTn id="8" presetID="10" presetClass="entr" presetSubtype="0" fill="hold" nodeType="withEffect">
                                  <p:stCondLst>
                                    <p:cond delay="0"/>
                                  </p:stCondLst>
                                  <p:childTnLst>
                                    <p:set>
                                      <p:cBhvr>
                                        <p:cTn id="9" dur="1" fill="hold">
                                          <p:stCondLst>
                                            <p:cond delay="0"/>
                                          </p:stCondLst>
                                        </p:cTn>
                                        <p:tgtEl>
                                          <p:spTgt spid="329"/>
                                        </p:tgtEl>
                                        <p:attrNameLst>
                                          <p:attrName>style.visibility</p:attrName>
                                        </p:attrNameLst>
                                      </p:cBhvr>
                                      <p:to>
                                        <p:strVal val="visible"/>
                                      </p:to>
                                    </p:set>
                                    <p:animEffect transition="in" filter="fade">
                                      <p:cBhvr>
                                        <p:cTn id="10" dur="1000"/>
                                        <p:tgtEl>
                                          <p:spTgt spid="329"/>
                                        </p:tgtEl>
                                      </p:cBhvr>
                                    </p:animEffect>
                                  </p:childTnLst>
                                </p:cTn>
                              </p:par>
                              <p:par>
                                <p:cTn id="11" presetID="10" presetClass="entr" presetSubtype="0" fill="hold" nodeType="withEffect">
                                  <p:stCondLst>
                                    <p:cond delay="0"/>
                                  </p:stCondLst>
                                  <p:childTnLst>
                                    <p:set>
                                      <p:cBhvr>
                                        <p:cTn id="12" dur="1" fill="hold">
                                          <p:stCondLst>
                                            <p:cond delay="0"/>
                                          </p:stCondLst>
                                        </p:cTn>
                                        <p:tgtEl>
                                          <p:spTgt spid="331"/>
                                        </p:tgtEl>
                                        <p:attrNameLst>
                                          <p:attrName>style.visibility</p:attrName>
                                        </p:attrNameLst>
                                      </p:cBhvr>
                                      <p:to>
                                        <p:strVal val="visible"/>
                                      </p:to>
                                    </p:set>
                                    <p:animEffect transition="in" filter="fade">
                                      <p:cBhvr>
                                        <p:cTn id="13" dur="1000"/>
                                        <p:tgtEl>
                                          <p:spTgt spid="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5">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5"/>
          <p:cNvGrpSpPr/>
          <p:nvPr/>
        </p:nvGrpSpPr>
        <p:grpSpPr>
          <a:xfrm>
            <a:off x="2196024" y="813222"/>
            <a:ext cx="6572782" cy="4150691"/>
            <a:chOff x="3723450" y="1800300"/>
            <a:chExt cx="4700552" cy="2709152"/>
          </a:xfrm>
        </p:grpSpPr>
        <p:sp>
          <p:nvSpPr>
            <p:cNvPr id="342" name="Google Shape;342;p35"/>
            <p:cNvSpPr/>
            <p:nvPr/>
          </p:nvSpPr>
          <p:spPr>
            <a:xfrm>
              <a:off x="3723450" y="1800300"/>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3881102" y="1957952"/>
              <a:ext cx="4542900" cy="2551500"/>
            </a:xfrm>
            <a:prstGeom prst="flowChartAlternateProcess">
              <a:avLst/>
            </a:prstGeom>
            <a:solidFill>
              <a:srgbClr val="5BCEC7">
                <a:alpha val="15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5"/>
          <p:cNvSpPr txBox="1">
            <a:spLocks noGrp="1"/>
          </p:cNvSpPr>
          <p:nvPr>
            <p:ph type="subTitle" idx="1"/>
          </p:nvPr>
        </p:nvSpPr>
        <p:spPr>
          <a:xfrm>
            <a:off x="2594075" y="1256175"/>
            <a:ext cx="5866800" cy="2993700"/>
          </a:xfrm>
          <a:prstGeom prst="rect">
            <a:avLst/>
          </a:prstGeom>
        </p:spPr>
        <p:txBody>
          <a:bodyPr spcFirstLastPara="1" wrap="square" lIns="0" tIns="0" rIns="0" bIns="0" anchor="ctr" anchorCtr="0">
            <a:noAutofit/>
          </a:bodyPr>
          <a:lstStyle/>
          <a:p>
            <a:pPr marL="0" lvl="0" indent="0" algn="l" rtl="0">
              <a:lnSpc>
                <a:spcPct val="150000"/>
              </a:lnSpc>
              <a:spcBef>
                <a:spcPts val="0"/>
              </a:spcBef>
              <a:spcAft>
                <a:spcPts val="0"/>
              </a:spcAft>
              <a:buNone/>
            </a:pPr>
            <a:r>
              <a:rPr lang="en" b="1" dirty="0"/>
              <a:t>Aid patients in self prescription of drugs</a:t>
            </a:r>
            <a:endParaRPr dirty="0"/>
          </a:p>
          <a:p>
            <a:pPr marL="457200" lvl="0" indent="-330200" algn="l" rtl="0">
              <a:lnSpc>
                <a:spcPct val="150000"/>
              </a:lnSpc>
              <a:spcBef>
                <a:spcPts val="0"/>
              </a:spcBef>
              <a:spcAft>
                <a:spcPts val="0"/>
              </a:spcAft>
              <a:buSzPts val="1600"/>
              <a:buChar char="●"/>
            </a:pPr>
            <a:r>
              <a:rPr lang="en" dirty="0"/>
              <a:t>Gather insights on patient’s reviews &amp; </a:t>
            </a:r>
            <a:r>
              <a:rPr lang="en" b="1" dirty="0"/>
              <a:t>recommend the top drugs</a:t>
            </a:r>
            <a:r>
              <a:rPr lang="en" dirty="0"/>
              <a:t> based on other patients’ </a:t>
            </a:r>
            <a:r>
              <a:rPr lang="en" b="1" dirty="0"/>
              <a:t>reviews</a:t>
            </a:r>
            <a:r>
              <a:rPr lang="en" dirty="0"/>
              <a:t>, </a:t>
            </a:r>
            <a:r>
              <a:rPr lang="en" b="1" dirty="0"/>
              <a:t>ratings </a:t>
            </a:r>
            <a:r>
              <a:rPr lang="en" dirty="0"/>
              <a:t>and </a:t>
            </a:r>
            <a:r>
              <a:rPr lang="en" b="1" dirty="0"/>
              <a:t>sentiment scores</a:t>
            </a:r>
            <a:r>
              <a:rPr lang="en" dirty="0"/>
              <a:t> </a:t>
            </a:r>
            <a:endParaRPr dirty="0"/>
          </a:p>
          <a:p>
            <a:pPr marL="457200" lvl="0" indent="-330200" algn="l" rtl="0">
              <a:lnSpc>
                <a:spcPct val="150000"/>
              </a:lnSpc>
              <a:spcBef>
                <a:spcPts val="0"/>
              </a:spcBef>
              <a:spcAft>
                <a:spcPts val="0"/>
              </a:spcAft>
              <a:buSzPts val="1600"/>
              <a:buChar char="●"/>
            </a:pPr>
            <a:r>
              <a:rPr lang="en" dirty="0"/>
              <a:t>Improve the </a:t>
            </a:r>
            <a:r>
              <a:rPr lang="en" b="1" dirty="0"/>
              <a:t>effectiveness </a:t>
            </a:r>
            <a:r>
              <a:rPr lang="en" dirty="0"/>
              <a:t>of the review sites and </a:t>
            </a:r>
            <a:r>
              <a:rPr lang="en" b="1" dirty="0"/>
              <a:t>efficiency </a:t>
            </a:r>
            <a:r>
              <a:rPr lang="en" dirty="0"/>
              <a:t>in the  time taken to find the best drug. </a:t>
            </a:r>
            <a:endParaRPr dirty="0"/>
          </a:p>
        </p:txBody>
      </p:sp>
      <p:sp>
        <p:nvSpPr>
          <p:cNvPr id="345" name="Google Shape;345;p35"/>
          <p:cNvSpPr txBox="1">
            <a:spLocks noGrp="1"/>
          </p:cNvSpPr>
          <p:nvPr>
            <p:ph type="title"/>
          </p:nvPr>
        </p:nvSpPr>
        <p:spPr>
          <a:xfrm>
            <a:off x="756838" y="220275"/>
            <a:ext cx="7704000" cy="477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Motivation</a:t>
            </a:r>
            <a:endParaRPr/>
          </a:p>
        </p:txBody>
      </p:sp>
      <p:pic>
        <p:nvPicPr>
          <p:cNvPr id="346" name="Google Shape;346;p35"/>
          <p:cNvPicPr preferRelativeResize="0"/>
          <p:nvPr/>
        </p:nvPicPr>
        <p:blipFill rotWithShape="1">
          <a:blip r:embed="rId4">
            <a:alphaModFix/>
          </a:blip>
          <a:srcRect l="2933" t="5179" r="68303" b="15132"/>
          <a:stretch/>
        </p:blipFill>
        <p:spPr>
          <a:xfrm>
            <a:off x="674875" y="1438950"/>
            <a:ext cx="1348800" cy="3609900"/>
          </a:xfrm>
          <a:prstGeom prst="roundRect">
            <a:avLst>
              <a:gd name="adj" fmla="val 38039"/>
            </a:avLst>
          </a:prstGeom>
          <a:noFill/>
          <a:ln>
            <a:noFill/>
          </a:ln>
        </p:spPr>
      </p:pic>
      <p:pic>
        <p:nvPicPr>
          <p:cNvPr id="347" name="Google Shape;347;p35">
            <a:hlinkClick r:id="" action="ppaction://noaction"/>
          </p:cNvPr>
          <p:cNvPicPr preferRelativeResize="0"/>
          <p:nvPr/>
        </p:nvPicPr>
        <p:blipFill rotWithShape="1">
          <a:blip r:embed="rId5">
            <a:alphaModFix/>
          </a:blip>
          <a:srcRect l="54419" t="75731" r="37524" b="18592"/>
          <a:stretch/>
        </p:blipFill>
        <p:spPr>
          <a:xfrm>
            <a:off x="3030191" y="4197717"/>
            <a:ext cx="421955" cy="297310"/>
          </a:xfrm>
          <a:prstGeom prst="rect">
            <a:avLst/>
          </a:prstGeom>
          <a:noFill/>
          <a:ln>
            <a:noFill/>
          </a:ln>
        </p:spPr>
      </p:pic>
      <p:pic>
        <p:nvPicPr>
          <p:cNvPr id="348" name="Google Shape;348;p35">
            <a:hlinkClick r:id="" action="ppaction://noaction"/>
          </p:cNvPr>
          <p:cNvPicPr preferRelativeResize="0"/>
          <p:nvPr/>
        </p:nvPicPr>
        <p:blipFill rotWithShape="1">
          <a:blip r:embed="rId5">
            <a:alphaModFix/>
          </a:blip>
          <a:srcRect l="42246" t="71149" r="48193" b="21101"/>
          <a:stretch/>
        </p:blipFill>
        <p:spPr>
          <a:xfrm>
            <a:off x="2708494" y="4021244"/>
            <a:ext cx="500780" cy="405915"/>
          </a:xfrm>
          <a:prstGeom prst="rect">
            <a:avLst/>
          </a:prstGeom>
          <a:noFill/>
          <a:ln>
            <a:noFill/>
          </a:ln>
        </p:spPr>
      </p:pic>
      <p:pic>
        <p:nvPicPr>
          <p:cNvPr id="349" name="Google Shape;349;p35">
            <a:hlinkClick r:id="" action="ppaction://noaction"/>
          </p:cNvPr>
          <p:cNvPicPr preferRelativeResize="0"/>
          <p:nvPr/>
        </p:nvPicPr>
        <p:blipFill rotWithShape="1">
          <a:blip r:embed="rId5">
            <a:alphaModFix/>
          </a:blip>
          <a:srcRect l="50933" t="84150" r="41010" b="10798"/>
          <a:stretch/>
        </p:blipFill>
        <p:spPr>
          <a:xfrm>
            <a:off x="2677595" y="4291942"/>
            <a:ext cx="421955" cy="264600"/>
          </a:xfrm>
          <a:prstGeom prst="rect">
            <a:avLst/>
          </a:prstGeom>
          <a:noFill/>
          <a:ln>
            <a:noFill/>
          </a:ln>
        </p:spPr>
      </p:pic>
      <p:pic>
        <p:nvPicPr>
          <p:cNvPr id="350" name="Google Shape;350;p35">
            <a:hlinkClick r:id="rId3" action="ppaction://hlinksldjump"/>
          </p:cNvPr>
          <p:cNvPicPr preferRelativeResize="0"/>
          <p:nvPr/>
        </p:nvPicPr>
        <p:blipFill>
          <a:blip r:embed="rId6">
            <a:alphaModFix/>
          </a:blip>
          <a:stretch>
            <a:fillRect/>
          </a:stretch>
        </p:blipFill>
        <p:spPr>
          <a:xfrm>
            <a:off x="285784" y="212345"/>
            <a:ext cx="389103" cy="3410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1000"/>
                                        <p:tgtEl>
                                          <p:spTgt spid="341"/>
                                        </p:tgtEl>
                                      </p:cBhvr>
                                    </p:animEffect>
                                  </p:childTnLst>
                                </p:cTn>
                              </p:par>
                              <p:par>
                                <p:cTn id="8" presetID="10" presetClass="entr" presetSubtype="0" fill="hold" nodeType="withEffect">
                                  <p:stCondLst>
                                    <p:cond delay="0"/>
                                  </p:stCondLst>
                                  <p:childTnLst>
                                    <p:set>
                                      <p:cBhvr>
                                        <p:cTn id="9" dur="1" fill="hold">
                                          <p:stCondLst>
                                            <p:cond delay="0"/>
                                          </p:stCondLst>
                                        </p:cTn>
                                        <p:tgtEl>
                                          <p:spTgt spid="344"/>
                                        </p:tgtEl>
                                        <p:attrNameLst>
                                          <p:attrName>style.visibility</p:attrName>
                                        </p:attrNameLst>
                                      </p:cBhvr>
                                      <p:to>
                                        <p:strVal val="visible"/>
                                      </p:to>
                                    </p:set>
                                    <p:animEffect transition="in" filter="fade">
                                      <p:cBhvr>
                                        <p:cTn id="10" dur="1000"/>
                                        <p:tgtEl>
                                          <p:spTgt spid="344"/>
                                        </p:tgtEl>
                                      </p:cBhvr>
                                    </p:animEffect>
                                  </p:childTnLst>
                                </p:cTn>
                              </p:par>
                              <p:par>
                                <p:cTn id="11" presetID="10" presetClass="entr" presetSubtype="0" fill="hold" nodeType="withEffect">
                                  <p:stCondLst>
                                    <p:cond delay="0"/>
                                  </p:stCondLst>
                                  <p:childTnLst>
                                    <p:set>
                                      <p:cBhvr>
                                        <p:cTn id="12" dur="1" fill="hold">
                                          <p:stCondLst>
                                            <p:cond delay="0"/>
                                          </p:stCondLst>
                                        </p:cTn>
                                        <p:tgtEl>
                                          <p:spTgt spid="346"/>
                                        </p:tgtEl>
                                        <p:attrNameLst>
                                          <p:attrName>style.visibility</p:attrName>
                                        </p:attrNameLst>
                                      </p:cBhvr>
                                      <p:to>
                                        <p:strVal val="visible"/>
                                      </p:to>
                                    </p:set>
                                    <p:animEffect transition="in" filter="fade">
                                      <p:cBhvr>
                                        <p:cTn id="13" dur="10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6"/>
          <p:cNvSpPr txBox="1">
            <a:spLocks noGrp="1"/>
          </p:cNvSpPr>
          <p:nvPr>
            <p:ph type="title"/>
          </p:nvPr>
        </p:nvSpPr>
        <p:spPr>
          <a:xfrm>
            <a:off x="720000" y="1850875"/>
            <a:ext cx="3220500" cy="10449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2"/>
              </a:buClr>
              <a:buSzPts val="1100"/>
              <a:buFont typeface="Arial"/>
              <a:buNone/>
            </a:pPr>
            <a:r>
              <a:rPr lang="en"/>
              <a:t>Literature Review</a:t>
            </a:r>
            <a:endParaRPr/>
          </a:p>
        </p:txBody>
      </p:sp>
      <p:sp>
        <p:nvSpPr>
          <p:cNvPr id="356" name="Google Shape;356;p36"/>
          <p:cNvSpPr txBox="1">
            <a:spLocks noGrp="1"/>
          </p:cNvSpPr>
          <p:nvPr>
            <p:ph type="title" idx="2"/>
          </p:nvPr>
        </p:nvSpPr>
        <p:spPr>
          <a:xfrm>
            <a:off x="720000" y="1059450"/>
            <a:ext cx="1515600" cy="66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02</a:t>
            </a:r>
            <a:endParaRPr/>
          </a:p>
        </p:txBody>
      </p:sp>
      <p:sp>
        <p:nvSpPr>
          <p:cNvPr id="357" name="Google Shape;357;p36">
            <a:hlinkClick r:id="rId3" action="ppaction://hlinksldjump"/>
          </p:cNvPr>
          <p:cNvSpPr/>
          <p:nvPr/>
        </p:nvSpPr>
        <p:spPr>
          <a:xfrm>
            <a:off x="253072" y="170918"/>
            <a:ext cx="454500" cy="4239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8" name="Google Shape;358;p36">
            <a:hlinkClick r:id="rId3" action="ppaction://hlinksldjump"/>
          </p:cNvPr>
          <p:cNvPicPr preferRelativeResize="0"/>
          <p:nvPr/>
        </p:nvPicPr>
        <p:blipFill>
          <a:blip r:embed="rId4">
            <a:alphaModFix/>
          </a:blip>
          <a:stretch>
            <a:fillRect/>
          </a:stretch>
        </p:blipFill>
        <p:spPr>
          <a:xfrm>
            <a:off x="285784" y="212345"/>
            <a:ext cx="389103" cy="341049"/>
          </a:xfrm>
          <a:prstGeom prst="rect">
            <a:avLst/>
          </a:prstGeom>
          <a:noFill/>
          <a:ln>
            <a:noFill/>
          </a:ln>
        </p:spPr>
      </p:pic>
      <p:pic>
        <p:nvPicPr>
          <p:cNvPr id="359" name="Google Shape;359;p36"/>
          <p:cNvPicPr preferRelativeResize="0"/>
          <p:nvPr/>
        </p:nvPicPr>
        <p:blipFill>
          <a:blip r:embed="rId5">
            <a:alphaModFix/>
          </a:blip>
          <a:stretch>
            <a:fillRect/>
          </a:stretch>
        </p:blipFill>
        <p:spPr>
          <a:xfrm>
            <a:off x="5683875" y="1787385"/>
            <a:ext cx="3220500" cy="305131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7"/>
          <p:cNvSpPr txBox="1">
            <a:spLocks noGrp="1"/>
          </p:cNvSpPr>
          <p:nvPr>
            <p:ph type="title"/>
          </p:nvPr>
        </p:nvSpPr>
        <p:spPr>
          <a:xfrm>
            <a:off x="720000" y="445025"/>
            <a:ext cx="7704000" cy="572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Research Paper 1</a:t>
            </a:r>
            <a:endParaRPr/>
          </a:p>
        </p:txBody>
      </p:sp>
      <p:sp>
        <p:nvSpPr>
          <p:cNvPr id="365" name="Google Shape;365;p37"/>
          <p:cNvSpPr txBox="1">
            <a:spLocks noGrp="1"/>
          </p:cNvSpPr>
          <p:nvPr>
            <p:ph type="body" idx="1"/>
          </p:nvPr>
        </p:nvSpPr>
        <p:spPr>
          <a:xfrm>
            <a:off x="842450" y="1025300"/>
            <a:ext cx="7704000" cy="32595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1100"/>
              <a:buFont typeface="Arial"/>
              <a:buNone/>
            </a:pPr>
            <a:r>
              <a:rPr lang="en" sz="1800" dirty="0">
                <a:solidFill>
                  <a:schemeClr val="dk1"/>
                </a:solidFill>
                <a:latin typeface="Montserrat SemiBold" panose="020B0604020202020204" charset="0"/>
                <a:ea typeface="Montserrat SemiBold"/>
                <a:cs typeface="Montserrat SemiBold"/>
                <a:sym typeface="Montserrat SemiBold"/>
              </a:rPr>
              <a:t>Disease Prediction and Drug Recommendation Android Application using Data Mining (Virtual Doctor)</a:t>
            </a:r>
            <a:endParaRPr sz="1800" dirty="0">
              <a:solidFill>
                <a:schemeClr val="dk1"/>
              </a:solidFill>
              <a:latin typeface="Montserrat SemiBold" panose="020B0604020202020204" charset="0"/>
              <a:ea typeface="Montserrat SemiBold"/>
              <a:cs typeface="Montserrat SemiBold"/>
              <a:sym typeface="Montserrat SemiBold"/>
            </a:endParaRPr>
          </a:p>
          <a:p>
            <a:pPr marL="352799" lvl="0" indent="-236700" algn="l" rtl="0">
              <a:lnSpc>
                <a:spcPct val="100000"/>
              </a:lnSpc>
              <a:spcBef>
                <a:spcPts val="1000"/>
              </a:spcBef>
              <a:spcAft>
                <a:spcPts val="0"/>
              </a:spcAft>
              <a:buClr>
                <a:schemeClr val="dk1"/>
              </a:buClr>
              <a:buSzPts val="1800"/>
              <a:buFont typeface="Livvic"/>
              <a:buChar char="●"/>
            </a:pPr>
            <a:r>
              <a:rPr lang="en" sz="1800" dirty="0">
                <a:highlight>
                  <a:schemeClr val="lt1"/>
                </a:highlight>
              </a:rPr>
              <a:t>Predict disease by analyzing user's symptoms using machine learning algorithms (Decision Tree, Naive Bayes, KNN etc.)</a:t>
            </a:r>
            <a:endParaRPr sz="1800" dirty="0">
              <a:highlight>
                <a:schemeClr val="lt1"/>
              </a:highlight>
            </a:endParaRPr>
          </a:p>
          <a:p>
            <a:pPr marL="352799" lvl="0" indent="-236700" algn="l" rtl="0">
              <a:lnSpc>
                <a:spcPct val="100000"/>
              </a:lnSpc>
              <a:spcBef>
                <a:spcPts val="1000"/>
              </a:spcBef>
              <a:spcAft>
                <a:spcPts val="0"/>
              </a:spcAft>
              <a:buClr>
                <a:schemeClr val="dk1"/>
              </a:buClr>
              <a:buSzPts val="1800"/>
              <a:buFont typeface="Livvic"/>
              <a:buChar char="●"/>
            </a:pPr>
            <a:r>
              <a:rPr lang="en" sz="1800" dirty="0">
                <a:highlight>
                  <a:schemeClr val="lt1"/>
                </a:highlight>
              </a:rPr>
              <a:t>Recommend drugs using weighted average method (Useful count + Rating)</a:t>
            </a:r>
            <a:endParaRPr sz="1800" dirty="0">
              <a:highlight>
                <a:schemeClr val="lt1"/>
              </a:highlight>
            </a:endParaRPr>
          </a:p>
          <a:p>
            <a:pPr marL="352799" lvl="0" indent="-236700" algn="l" rtl="0">
              <a:lnSpc>
                <a:spcPct val="100000"/>
              </a:lnSpc>
              <a:spcBef>
                <a:spcPts val="1000"/>
              </a:spcBef>
              <a:spcAft>
                <a:spcPts val="1000"/>
              </a:spcAft>
              <a:buClr>
                <a:schemeClr val="dk1"/>
              </a:buClr>
              <a:buSzPts val="1800"/>
              <a:buFont typeface="Livvic"/>
              <a:buChar char="●"/>
            </a:pPr>
            <a:r>
              <a:rPr lang="en" sz="1800" dirty="0">
                <a:highlight>
                  <a:schemeClr val="lt1"/>
                </a:highlight>
              </a:rPr>
              <a:t>Top  5 rated  drugs  will  be recommended for each disease in the Android Application</a:t>
            </a:r>
            <a:endParaRPr sz="1800" dirty="0">
              <a:highlight>
                <a:schemeClr val="lt1"/>
              </a:highlight>
            </a:endParaRPr>
          </a:p>
        </p:txBody>
      </p:sp>
    </p:spTree>
  </p:cSld>
  <p:clrMapOvr>
    <a:masterClrMapping/>
  </p:clrMapOvr>
</p:sld>
</file>

<file path=ppt/theme/theme1.xml><?xml version="1.0" encoding="utf-8"?>
<a:theme xmlns:a="http://schemas.openxmlformats.org/drawingml/2006/main" name="Interactive Clinical Case by Slidesgo">
  <a:themeElements>
    <a:clrScheme name="Simple Light">
      <a:dk1>
        <a:srgbClr val="474F85"/>
      </a:dk1>
      <a:lt1>
        <a:srgbClr val="FFFFFF"/>
      </a:lt1>
      <a:dk2>
        <a:srgbClr val="000000"/>
      </a:dk2>
      <a:lt2>
        <a:srgbClr val="E6F8F6"/>
      </a:lt2>
      <a:accent1>
        <a:srgbClr val="5BCEC7"/>
      </a:accent1>
      <a:accent2>
        <a:srgbClr val="A4E4E0"/>
      </a:accent2>
      <a:accent3>
        <a:srgbClr val="76AAA7"/>
      </a:accent3>
      <a:accent4>
        <a:srgbClr val="455A64"/>
      </a:accent4>
      <a:accent5>
        <a:srgbClr val="F2F2F2"/>
      </a:accent5>
      <a:accent6>
        <a:srgbClr val="CFCFCF"/>
      </a:accent6>
      <a:hlink>
        <a:srgbClr val="474F8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2553</Words>
  <Application>Microsoft Office PowerPoint</Application>
  <PresentationFormat>On-screen Show (16:9)</PresentationFormat>
  <Paragraphs>257</Paragraphs>
  <Slides>43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Lato</vt:lpstr>
      <vt:lpstr>Montserrat</vt:lpstr>
      <vt:lpstr>Livvic</vt:lpstr>
      <vt:lpstr>Montserrat SemiBold</vt:lpstr>
      <vt:lpstr>Arial</vt:lpstr>
      <vt:lpstr>Calibri</vt:lpstr>
      <vt:lpstr>Roboto Condensed Light</vt:lpstr>
      <vt:lpstr>Interactive Clinical Case by Slidesgo</vt:lpstr>
      <vt:lpstr>Drugs Review  </vt:lpstr>
      <vt:lpstr>TABLE OF CONTENTS</vt:lpstr>
      <vt:lpstr>Introduction</vt:lpstr>
      <vt:lpstr>Project Title</vt:lpstr>
      <vt:lpstr>Description</vt:lpstr>
      <vt:lpstr>Problem</vt:lpstr>
      <vt:lpstr>Motivation</vt:lpstr>
      <vt:lpstr>Literature Review</vt:lpstr>
      <vt:lpstr>Research Paper 1</vt:lpstr>
      <vt:lpstr>Improvements</vt:lpstr>
      <vt:lpstr>Research Paper 2</vt:lpstr>
      <vt:lpstr>Improvements</vt:lpstr>
      <vt:lpstr>Dataset</vt:lpstr>
      <vt:lpstr>Dataset</vt:lpstr>
      <vt:lpstr>Dataset</vt:lpstr>
      <vt:lpstr>EDA</vt:lpstr>
      <vt:lpstr>EDA</vt:lpstr>
      <vt:lpstr>Skewed ‘ratings’ distribution</vt:lpstr>
      <vt:lpstr>Presence of Outliers</vt:lpstr>
      <vt:lpstr>Predicting Sentiment Score of Review with Vader and TextBlob</vt:lpstr>
      <vt:lpstr>Vader</vt:lpstr>
      <vt:lpstr>TextBlob</vt:lpstr>
      <vt:lpstr>Vader or TextBlob?</vt:lpstr>
      <vt:lpstr>Methodology &amp; Results</vt:lpstr>
      <vt:lpstr>Objectives</vt:lpstr>
      <vt:lpstr>Predict Sentiment Score of Review and Classify the Reviews Based on Sentiment</vt:lpstr>
      <vt:lpstr>Predict Sentiment Score of Review and Classify the Reviews Based on Sentiment</vt:lpstr>
      <vt:lpstr>Predict Sentiment Score of Review and Classify the Reviews Based on Sentiment</vt:lpstr>
      <vt:lpstr>Predict Ratings of each review on Test Data</vt:lpstr>
      <vt:lpstr>Predict Ratings of Each Review on Test Data</vt:lpstr>
      <vt:lpstr>Predict Ratings of Each Review on Test Data</vt:lpstr>
      <vt:lpstr>Determine Overall Score of Each Drug to Recommend to Patients</vt:lpstr>
      <vt:lpstr>Determine Overall Score of Each Drug to Recommend to Patients</vt:lpstr>
      <vt:lpstr>Determine Overall Score of Each Drug to Recommend to Patients</vt:lpstr>
      <vt:lpstr>Determine Overall Score of Each Drug to Recommend to Patients</vt:lpstr>
      <vt:lpstr>Determine Overall Score of Each Drug to Recommend to Patients</vt:lpstr>
      <vt:lpstr>Determine Overall Score of Each Drug to Recommend to Patients</vt:lpstr>
      <vt:lpstr>Determine Overall Score of Each Drug to Recommend to Patients</vt:lpstr>
      <vt:lpstr>Future Work</vt:lpstr>
      <vt:lpstr>Cross Validation</vt:lpstr>
      <vt:lpstr>SMOTE</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Drugs Review  </dc:title>
  <dc:creator>Neo Jia Ying</dc:creator>
  <cp:lastModifiedBy>Aisyah</cp:lastModifiedBy>
  <cp:revision>3</cp:revision>
  <dcterms:modified xsi:type="dcterms:W3CDTF">2020-11-04T11:08:51Z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51d41b-6b8e-4636-984f-012bff14ba18_Enabled">
    <vt:lpwstr>True</vt:lpwstr>
  </property>
  <property fmtid="{D5CDD505-2E9C-101B-9397-08002B2CF9AE}" pid="3" name="MSIP_Label_6951d41b-6b8e-4636-984f-012bff14ba18_SiteId">
    <vt:lpwstr>c98a79ca-5a9a-4791-a243-f06afd67464d</vt:lpwstr>
  </property>
  <property fmtid="{D5CDD505-2E9C-101B-9397-08002B2CF9AE}" pid="4" name="MSIP_Label_6951d41b-6b8e-4636-984f-012bff14ba18_Ref">
    <vt:lpwstr>https://api.informationprotection.azure.com/api/c98a79ca-5a9a-4791-a243-f06afd67464d</vt:lpwstr>
  </property>
  <property fmtid="{D5CDD505-2E9C-101B-9397-08002B2CF9AE}" pid="5" name="MSIP_Label_6951d41b-6b8e-4636-984f-012bff14ba18_SetBy">
    <vt:lpwstr>wlwong.2018@sis.smu.edu.sg</vt:lpwstr>
  </property>
  <property fmtid="{D5CDD505-2E9C-101B-9397-08002B2CF9AE}" pid="6" name="MSIP_Label_6951d41b-6b8e-4636-984f-012bff14ba18_SetDate">
    <vt:lpwstr>2020-11-04T18:01:56.5780875+08:00</vt:lpwstr>
  </property>
  <property fmtid="{D5CDD505-2E9C-101B-9397-08002B2CF9AE}" pid="7" name="MSIP_Label_6951d41b-6b8e-4636-984f-012bff14ba18_Name">
    <vt:lpwstr>Restricted</vt:lpwstr>
  </property>
  <property fmtid="{D5CDD505-2E9C-101B-9397-08002B2CF9AE}" pid="8" name="MSIP_Label_6951d41b-6b8e-4636-984f-012bff14ba18_Application">
    <vt:lpwstr>Microsoft Azure Information Protection</vt:lpwstr>
  </property>
  <property fmtid="{D5CDD505-2E9C-101B-9397-08002B2CF9AE}" pid="9" name="MSIP_Label_6951d41b-6b8e-4636-984f-012bff14ba18_Extended_MSFT_Method">
    <vt:lpwstr>Automatic</vt:lpwstr>
  </property>
  <property fmtid="{D5CDD505-2E9C-101B-9397-08002B2CF9AE}" pid="10" name="Sensitivity">
    <vt:lpwstr>Restricted</vt:lpwstr>
  </property>
</Properties>
</file>